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56" r:id="rId2"/>
    <p:sldId id="453" r:id="rId3"/>
    <p:sldId id="411" r:id="rId4"/>
    <p:sldId id="454" r:id="rId5"/>
    <p:sldId id="441" r:id="rId6"/>
    <p:sldId id="442" r:id="rId7"/>
    <p:sldId id="460" r:id="rId8"/>
    <p:sldId id="455" r:id="rId9"/>
    <p:sldId id="421" r:id="rId10"/>
    <p:sldId id="461" r:id="rId11"/>
    <p:sldId id="422" r:id="rId12"/>
    <p:sldId id="459" r:id="rId13"/>
    <p:sldId id="458" r:id="rId14"/>
    <p:sldId id="405" r:id="rId15"/>
    <p:sldId id="412" r:id="rId16"/>
    <p:sldId id="440" r:id="rId17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howGuides="1">
      <p:cViewPr varScale="1">
        <p:scale>
          <a:sx n="76" d="100"/>
          <a:sy n="76" d="100"/>
        </p:scale>
        <p:origin x="1301" y="5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4" Type="http://schemas.openxmlformats.org/officeDocument/2006/relationships/image" Target="../media/image29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4" Type="http://schemas.openxmlformats.org/officeDocument/2006/relationships/image" Target="../media/image2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CE2622-FBA6-4BA7-9A6A-12B0DA88E926}" type="doc">
      <dgm:prSet loTypeId="urn:microsoft.com/office/officeart/2005/8/layout/arrow5" loCatId="process" qsTypeId="urn:microsoft.com/office/officeart/2005/8/quickstyle/simple5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7EE18258-64E0-4F34-AB24-F04B2F3511CC}">
      <dgm:prSet phldrT="[Tekst]"/>
      <dgm:spPr/>
      <dgm:t>
        <a:bodyPr/>
        <a:lstStyle/>
        <a:p>
          <a:r>
            <a:rPr lang="pl-PL" dirty="0"/>
            <a:t>Terytorium psychologiczne</a:t>
          </a:r>
        </a:p>
      </dgm:t>
    </dgm:pt>
    <dgm:pt modelId="{A6101DB2-7DBB-405B-8A2D-6338A9D18328}" type="parTrans" cxnId="{9670C3F4-725E-4AE5-9D68-FBB568D9FC99}">
      <dgm:prSet/>
      <dgm:spPr/>
      <dgm:t>
        <a:bodyPr/>
        <a:lstStyle/>
        <a:p>
          <a:endParaRPr lang="pl-PL"/>
        </a:p>
      </dgm:t>
    </dgm:pt>
    <dgm:pt modelId="{902D320B-B72B-4138-9CFF-341DFC944F3D}" type="sibTrans" cxnId="{9670C3F4-725E-4AE5-9D68-FBB568D9FC99}">
      <dgm:prSet/>
      <dgm:spPr/>
      <dgm:t>
        <a:bodyPr/>
        <a:lstStyle/>
        <a:p>
          <a:endParaRPr lang="pl-PL"/>
        </a:p>
      </dgm:t>
    </dgm:pt>
    <dgm:pt modelId="{B02077C5-FF9D-4E58-AA92-E8C97396A40A}">
      <dgm:prSet phldrT="[Tekst]"/>
      <dgm:spPr/>
      <dgm:t>
        <a:bodyPr/>
        <a:lstStyle/>
        <a:p>
          <a:r>
            <a:rPr lang="pl-PL" dirty="0"/>
            <a:t>Intruzywność </a:t>
          </a:r>
        </a:p>
      </dgm:t>
    </dgm:pt>
    <dgm:pt modelId="{F45738BE-D54D-4493-9895-79211DCFDEAE}" type="parTrans" cxnId="{E7EB47C0-8AAD-4269-A654-AD7582FF0EB8}">
      <dgm:prSet/>
      <dgm:spPr/>
      <dgm:t>
        <a:bodyPr/>
        <a:lstStyle/>
        <a:p>
          <a:endParaRPr lang="pl-PL"/>
        </a:p>
      </dgm:t>
    </dgm:pt>
    <dgm:pt modelId="{73C0B319-068F-4614-B43D-7D127BAC3719}" type="sibTrans" cxnId="{E7EB47C0-8AAD-4269-A654-AD7582FF0EB8}">
      <dgm:prSet/>
      <dgm:spPr/>
      <dgm:t>
        <a:bodyPr/>
        <a:lstStyle/>
        <a:p>
          <a:endParaRPr lang="pl-PL"/>
        </a:p>
      </dgm:t>
    </dgm:pt>
    <dgm:pt modelId="{EA2CC4EC-652B-43AA-AF12-E5F55B928EE5}" type="pres">
      <dgm:prSet presAssocID="{A6CE2622-FBA6-4BA7-9A6A-12B0DA88E926}" presName="diagram" presStyleCnt="0">
        <dgm:presLayoutVars>
          <dgm:dir/>
          <dgm:resizeHandles val="exact"/>
        </dgm:presLayoutVars>
      </dgm:prSet>
      <dgm:spPr/>
    </dgm:pt>
    <dgm:pt modelId="{064DEE6E-4415-463A-8452-2A4061A9E5F1}" type="pres">
      <dgm:prSet presAssocID="{7EE18258-64E0-4F34-AB24-F04B2F3511CC}" presName="arrow" presStyleLbl="node1" presStyleIdx="0" presStyleCnt="2">
        <dgm:presLayoutVars>
          <dgm:bulletEnabled val="1"/>
        </dgm:presLayoutVars>
      </dgm:prSet>
      <dgm:spPr/>
    </dgm:pt>
    <dgm:pt modelId="{FC8288F8-E787-4417-9EDF-5680797C46F5}" type="pres">
      <dgm:prSet presAssocID="{B02077C5-FF9D-4E58-AA92-E8C97396A40A}" presName="arrow" presStyleLbl="node1" presStyleIdx="1" presStyleCnt="2">
        <dgm:presLayoutVars>
          <dgm:bulletEnabled val="1"/>
        </dgm:presLayoutVars>
      </dgm:prSet>
      <dgm:spPr/>
    </dgm:pt>
  </dgm:ptLst>
  <dgm:cxnLst>
    <dgm:cxn modelId="{D762710A-D96A-420C-948C-F77B162FEC0B}" type="presOf" srcId="{B02077C5-FF9D-4E58-AA92-E8C97396A40A}" destId="{FC8288F8-E787-4417-9EDF-5680797C46F5}" srcOrd="0" destOrd="0" presId="urn:microsoft.com/office/officeart/2005/8/layout/arrow5"/>
    <dgm:cxn modelId="{9DDDB411-6045-4929-866E-B692D252CF9B}" type="presOf" srcId="{A6CE2622-FBA6-4BA7-9A6A-12B0DA88E926}" destId="{EA2CC4EC-652B-43AA-AF12-E5F55B928EE5}" srcOrd="0" destOrd="0" presId="urn:microsoft.com/office/officeart/2005/8/layout/arrow5"/>
    <dgm:cxn modelId="{E7EB47C0-8AAD-4269-A654-AD7582FF0EB8}" srcId="{A6CE2622-FBA6-4BA7-9A6A-12B0DA88E926}" destId="{B02077C5-FF9D-4E58-AA92-E8C97396A40A}" srcOrd="1" destOrd="0" parTransId="{F45738BE-D54D-4493-9895-79211DCFDEAE}" sibTransId="{73C0B319-068F-4614-B43D-7D127BAC3719}"/>
    <dgm:cxn modelId="{C9EFC0CE-2206-4861-8D35-961D293540F2}" type="presOf" srcId="{7EE18258-64E0-4F34-AB24-F04B2F3511CC}" destId="{064DEE6E-4415-463A-8452-2A4061A9E5F1}" srcOrd="0" destOrd="0" presId="urn:microsoft.com/office/officeart/2005/8/layout/arrow5"/>
    <dgm:cxn modelId="{9670C3F4-725E-4AE5-9D68-FBB568D9FC99}" srcId="{A6CE2622-FBA6-4BA7-9A6A-12B0DA88E926}" destId="{7EE18258-64E0-4F34-AB24-F04B2F3511CC}" srcOrd="0" destOrd="0" parTransId="{A6101DB2-7DBB-405B-8A2D-6338A9D18328}" sibTransId="{902D320B-B72B-4138-9CFF-341DFC944F3D}"/>
    <dgm:cxn modelId="{D00B385A-0D26-443B-8C85-028BAF09388F}" type="presParOf" srcId="{EA2CC4EC-652B-43AA-AF12-E5F55B928EE5}" destId="{064DEE6E-4415-463A-8452-2A4061A9E5F1}" srcOrd="0" destOrd="0" presId="urn:microsoft.com/office/officeart/2005/8/layout/arrow5"/>
    <dgm:cxn modelId="{985BEF8F-A64A-49C6-86AF-CB9C2FF6DB66}" type="presParOf" srcId="{EA2CC4EC-652B-43AA-AF12-E5F55B928EE5}" destId="{FC8288F8-E787-4417-9EDF-5680797C46F5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CA2CC1-B0B8-4FEB-BDF3-35915572ECD5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33DB2D8A-35A6-4AA0-AC2B-468DADAA32B1}">
      <dgm:prSet custT="1"/>
      <dgm:spPr/>
      <dgm:t>
        <a:bodyPr/>
        <a:lstStyle/>
        <a:p>
          <a:r>
            <a:rPr lang="pl-PL" sz="2400" dirty="0"/>
            <a:t>Asertywność to otwarte wyrażanie siebie: bezpośrednie i stanowcze wyrażenie wobec innej osoby swoich myśli, uczuć i przekonań, bez lekceważenia uczuć i poglądów swoich rozmówców.</a:t>
          </a:r>
          <a:endParaRPr lang="en-US" sz="2400" dirty="0"/>
        </a:p>
      </dgm:t>
    </dgm:pt>
    <dgm:pt modelId="{90F56E5F-55FE-4488-9867-B9D71B38F0C5}" type="parTrans" cxnId="{E4DEF1A1-80E4-48E6-B9D7-AE3F6698ED93}">
      <dgm:prSet/>
      <dgm:spPr/>
      <dgm:t>
        <a:bodyPr/>
        <a:lstStyle/>
        <a:p>
          <a:endParaRPr lang="en-US"/>
        </a:p>
      </dgm:t>
    </dgm:pt>
    <dgm:pt modelId="{B17BF6FB-33B3-441F-A72E-8113D213B2D2}" type="sibTrans" cxnId="{E4DEF1A1-80E4-48E6-B9D7-AE3F6698ED93}">
      <dgm:prSet/>
      <dgm:spPr/>
      <dgm:t>
        <a:bodyPr/>
        <a:lstStyle/>
        <a:p>
          <a:endParaRPr lang="en-US"/>
        </a:p>
      </dgm:t>
    </dgm:pt>
    <dgm:pt modelId="{A059A9E2-63C4-4A63-B6E5-797E0AAEAC6D}">
      <dgm:prSet/>
      <dgm:spPr/>
      <dgm:t>
        <a:bodyPr/>
        <a:lstStyle/>
        <a:p>
          <a:r>
            <a:rPr lang="pl-PL" b="1" dirty="0"/>
            <a:t>ASERTYWNOŚĆ TO UMIEJĘTNOŚĆ WYRAŻANIA SIEBIE</a:t>
          </a:r>
          <a:r>
            <a:rPr lang="pl-PL" dirty="0"/>
            <a:t> </a:t>
          </a:r>
          <a:r>
            <a:rPr lang="pl-PL" b="1" dirty="0"/>
            <a:t>BEZ NARUSZANIA PRAW INNYCH OSÓB!</a:t>
          </a:r>
          <a:endParaRPr lang="en-US" dirty="0"/>
        </a:p>
      </dgm:t>
    </dgm:pt>
    <dgm:pt modelId="{515864CD-E9D0-4DDF-AF59-42580816AD2C}" type="parTrans" cxnId="{884DBEEA-2E94-43A6-B3C1-E53B1CEA3676}">
      <dgm:prSet/>
      <dgm:spPr/>
      <dgm:t>
        <a:bodyPr/>
        <a:lstStyle/>
        <a:p>
          <a:endParaRPr lang="en-US"/>
        </a:p>
      </dgm:t>
    </dgm:pt>
    <dgm:pt modelId="{84585548-BCD0-475C-867F-A99D80E19262}" type="sibTrans" cxnId="{884DBEEA-2E94-43A6-B3C1-E53B1CEA3676}">
      <dgm:prSet/>
      <dgm:spPr/>
      <dgm:t>
        <a:bodyPr/>
        <a:lstStyle/>
        <a:p>
          <a:endParaRPr lang="en-US"/>
        </a:p>
      </dgm:t>
    </dgm:pt>
    <dgm:pt modelId="{708758C1-0CFD-4870-A497-8D3FF542F5D9}" type="pres">
      <dgm:prSet presAssocID="{6ECA2CC1-B0B8-4FEB-BDF3-35915572ECD5}" presName="root" presStyleCnt="0">
        <dgm:presLayoutVars>
          <dgm:dir/>
          <dgm:resizeHandles val="exact"/>
        </dgm:presLayoutVars>
      </dgm:prSet>
      <dgm:spPr/>
    </dgm:pt>
    <dgm:pt modelId="{632A3D55-6627-48A7-B2D5-803FDC3BD367}" type="pres">
      <dgm:prSet presAssocID="{33DB2D8A-35A6-4AA0-AC2B-468DADAA32B1}" presName="compNode" presStyleCnt="0"/>
      <dgm:spPr/>
    </dgm:pt>
    <dgm:pt modelId="{BA2659B6-A953-4992-A559-0B5A95493ABC}" type="pres">
      <dgm:prSet presAssocID="{33DB2D8A-35A6-4AA0-AC2B-468DADAA32B1}" presName="bgRect" presStyleLbl="bgShp" presStyleIdx="0" presStyleCnt="2"/>
      <dgm:spPr/>
    </dgm:pt>
    <dgm:pt modelId="{61D00AFB-3FDF-499C-8BFB-EAF46AB1BA71}" type="pres">
      <dgm:prSet presAssocID="{33DB2D8A-35A6-4AA0-AC2B-468DADAA32B1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nfused Person"/>
        </a:ext>
      </dgm:extLst>
    </dgm:pt>
    <dgm:pt modelId="{13149064-2F80-4561-A5CF-42BEEA5D126D}" type="pres">
      <dgm:prSet presAssocID="{33DB2D8A-35A6-4AA0-AC2B-468DADAA32B1}" presName="spaceRect" presStyleCnt="0"/>
      <dgm:spPr/>
    </dgm:pt>
    <dgm:pt modelId="{FC2F8AE4-AB76-4E21-A8E7-5BC306B7B6C4}" type="pres">
      <dgm:prSet presAssocID="{33DB2D8A-35A6-4AA0-AC2B-468DADAA32B1}" presName="parTx" presStyleLbl="revTx" presStyleIdx="0" presStyleCnt="2" custScaleY="133157">
        <dgm:presLayoutVars>
          <dgm:chMax val="0"/>
          <dgm:chPref val="0"/>
        </dgm:presLayoutVars>
      </dgm:prSet>
      <dgm:spPr/>
    </dgm:pt>
    <dgm:pt modelId="{452A4D44-2419-4CC5-A7CF-DBF7BC8D7B13}" type="pres">
      <dgm:prSet presAssocID="{B17BF6FB-33B3-441F-A72E-8113D213B2D2}" presName="sibTrans" presStyleCnt="0"/>
      <dgm:spPr/>
    </dgm:pt>
    <dgm:pt modelId="{55E8DDFE-36F6-478E-BC40-1EACE681B2D5}" type="pres">
      <dgm:prSet presAssocID="{A059A9E2-63C4-4A63-B6E5-797E0AAEAC6D}" presName="compNode" presStyleCnt="0"/>
      <dgm:spPr/>
    </dgm:pt>
    <dgm:pt modelId="{29EEF51B-6180-44D6-8B25-26885F438281}" type="pres">
      <dgm:prSet presAssocID="{A059A9E2-63C4-4A63-B6E5-797E0AAEAC6D}" presName="bgRect" presStyleLbl="bgShp" presStyleIdx="1" presStyleCnt="2"/>
      <dgm:spPr/>
    </dgm:pt>
    <dgm:pt modelId="{1DD4884A-D464-4553-A7CE-12A6F3C13C90}" type="pres">
      <dgm:prSet presAssocID="{A059A9E2-63C4-4A63-B6E5-797E0AAEAC6D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Success"/>
        </a:ext>
      </dgm:extLst>
    </dgm:pt>
    <dgm:pt modelId="{E36B46C8-34FF-4E56-B68C-D974B7235BC2}" type="pres">
      <dgm:prSet presAssocID="{A059A9E2-63C4-4A63-B6E5-797E0AAEAC6D}" presName="spaceRect" presStyleCnt="0"/>
      <dgm:spPr/>
    </dgm:pt>
    <dgm:pt modelId="{CABC44F2-B597-451B-A1DC-542C9DF50810}" type="pres">
      <dgm:prSet presAssocID="{A059A9E2-63C4-4A63-B6E5-797E0AAEAC6D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D11B5E72-852A-4504-88F8-6C2B2A60F6D1}" type="presOf" srcId="{6ECA2CC1-B0B8-4FEB-BDF3-35915572ECD5}" destId="{708758C1-0CFD-4870-A497-8D3FF542F5D9}" srcOrd="0" destOrd="0" presId="urn:microsoft.com/office/officeart/2018/2/layout/IconVerticalSolidList"/>
    <dgm:cxn modelId="{E4DEF1A1-80E4-48E6-B9D7-AE3F6698ED93}" srcId="{6ECA2CC1-B0B8-4FEB-BDF3-35915572ECD5}" destId="{33DB2D8A-35A6-4AA0-AC2B-468DADAA32B1}" srcOrd="0" destOrd="0" parTransId="{90F56E5F-55FE-4488-9867-B9D71B38F0C5}" sibTransId="{B17BF6FB-33B3-441F-A72E-8113D213B2D2}"/>
    <dgm:cxn modelId="{059955B4-B809-4426-ABF9-FA9EDCF644B5}" type="presOf" srcId="{33DB2D8A-35A6-4AA0-AC2B-468DADAA32B1}" destId="{FC2F8AE4-AB76-4E21-A8E7-5BC306B7B6C4}" srcOrd="0" destOrd="0" presId="urn:microsoft.com/office/officeart/2018/2/layout/IconVerticalSolidList"/>
    <dgm:cxn modelId="{884DBEEA-2E94-43A6-B3C1-E53B1CEA3676}" srcId="{6ECA2CC1-B0B8-4FEB-BDF3-35915572ECD5}" destId="{A059A9E2-63C4-4A63-B6E5-797E0AAEAC6D}" srcOrd="1" destOrd="0" parTransId="{515864CD-E9D0-4DDF-AF59-42580816AD2C}" sibTransId="{84585548-BCD0-475C-867F-A99D80E19262}"/>
    <dgm:cxn modelId="{79439BF4-0211-42F0-9C17-050B419C92D8}" type="presOf" srcId="{A059A9E2-63C4-4A63-B6E5-797E0AAEAC6D}" destId="{CABC44F2-B597-451B-A1DC-542C9DF50810}" srcOrd="0" destOrd="0" presId="urn:microsoft.com/office/officeart/2018/2/layout/IconVerticalSolidList"/>
    <dgm:cxn modelId="{2A59BF8E-03AD-4774-88BA-4D13E2BC0C38}" type="presParOf" srcId="{708758C1-0CFD-4870-A497-8D3FF542F5D9}" destId="{632A3D55-6627-48A7-B2D5-803FDC3BD367}" srcOrd="0" destOrd="0" presId="urn:microsoft.com/office/officeart/2018/2/layout/IconVerticalSolidList"/>
    <dgm:cxn modelId="{2878EA64-C817-4485-9F50-5D8198CF161A}" type="presParOf" srcId="{632A3D55-6627-48A7-B2D5-803FDC3BD367}" destId="{BA2659B6-A953-4992-A559-0B5A95493ABC}" srcOrd="0" destOrd="0" presId="urn:microsoft.com/office/officeart/2018/2/layout/IconVerticalSolidList"/>
    <dgm:cxn modelId="{0FE51567-410B-4551-B7D8-2D876CA5A1A0}" type="presParOf" srcId="{632A3D55-6627-48A7-B2D5-803FDC3BD367}" destId="{61D00AFB-3FDF-499C-8BFB-EAF46AB1BA71}" srcOrd="1" destOrd="0" presId="urn:microsoft.com/office/officeart/2018/2/layout/IconVerticalSolidList"/>
    <dgm:cxn modelId="{7709BE39-BDD7-4580-BD91-7E704E412731}" type="presParOf" srcId="{632A3D55-6627-48A7-B2D5-803FDC3BD367}" destId="{13149064-2F80-4561-A5CF-42BEEA5D126D}" srcOrd="2" destOrd="0" presId="urn:microsoft.com/office/officeart/2018/2/layout/IconVerticalSolidList"/>
    <dgm:cxn modelId="{E1FFCA6C-2D86-4871-A595-D0B5751A714E}" type="presParOf" srcId="{632A3D55-6627-48A7-B2D5-803FDC3BD367}" destId="{FC2F8AE4-AB76-4E21-A8E7-5BC306B7B6C4}" srcOrd="3" destOrd="0" presId="urn:microsoft.com/office/officeart/2018/2/layout/IconVerticalSolidList"/>
    <dgm:cxn modelId="{A2113BB4-F209-4870-AC55-5AB0B3E51E5B}" type="presParOf" srcId="{708758C1-0CFD-4870-A497-8D3FF542F5D9}" destId="{452A4D44-2419-4CC5-A7CF-DBF7BC8D7B13}" srcOrd="1" destOrd="0" presId="urn:microsoft.com/office/officeart/2018/2/layout/IconVerticalSolidList"/>
    <dgm:cxn modelId="{3EA636F1-58E2-4ED9-B4DA-4D9C4B6041F6}" type="presParOf" srcId="{708758C1-0CFD-4870-A497-8D3FF542F5D9}" destId="{55E8DDFE-36F6-478E-BC40-1EACE681B2D5}" srcOrd="2" destOrd="0" presId="urn:microsoft.com/office/officeart/2018/2/layout/IconVerticalSolidList"/>
    <dgm:cxn modelId="{84DC874B-B121-4F84-BC39-773E48F322E7}" type="presParOf" srcId="{55E8DDFE-36F6-478E-BC40-1EACE681B2D5}" destId="{29EEF51B-6180-44D6-8B25-26885F438281}" srcOrd="0" destOrd="0" presId="urn:microsoft.com/office/officeart/2018/2/layout/IconVerticalSolidList"/>
    <dgm:cxn modelId="{1CAE0D66-A5B5-46ED-8530-EA037A404334}" type="presParOf" srcId="{55E8DDFE-36F6-478E-BC40-1EACE681B2D5}" destId="{1DD4884A-D464-4553-A7CE-12A6F3C13C90}" srcOrd="1" destOrd="0" presId="urn:microsoft.com/office/officeart/2018/2/layout/IconVerticalSolidList"/>
    <dgm:cxn modelId="{C1101354-4F20-49F8-A05F-2892BF12F1BD}" type="presParOf" srcId="{55E8DDFE-36F6-478E-BC40-1EACE681B2D5}" destId="{E36B46C8-34FF-4E56-B68C-D974B7235BC2}" srcOrd="2" destOrd="0" presId="urn:microsoft.com/office/officeart/2018/2/layout/IconVerticalSolidList"/>
    <dgm:cxn modelId="{8CDB1691-2387-4929-B48A-9C68F522EF75}" type="presParOf" srcId="{55E8DDFE-36F6-478E-BC40-1EACE681B2D5}" destId="{CABC44F2-B597-451B-A1DC-542C9DF5081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731A1B-1890-4456-A48A-4F3ECC346171}" type="doc">
      <dgm:prSet loTypeId="urn:microsoft.com/office/officeart/2005/8/layout/bProcess2" loCatId="process" qsTypeId="urn:microsoft.com/office/officeart/2005/8/quickstyle/simple4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97080D7B-0E5C-417F-8389-8F905CCCBD56}">
      <dgm:prSet/>
      <dgm:spPr/>
      <dgm:t>
        <a:bodyPr/>
        <a:lstStyle/>
        <a:p>
          <a:r>
            <a:rPr lang="pl-PL" b="1" i="0" baseline="0" dirty="0"/>
            <a:t>5 asertywnych praw wg Herberta </a:t>
          </a:r>
          <a:r>
            <a:rPr lang="pl-PL" b="1" i="0" baseline="0" dirty="0" err="1"/>
            <a:t>Fensterheima</a:t>
          </a:r>
          <a:r>
            <a:rPr lang="pl-PL" b="1" i="0" baseline="0" dirty="0"/>
            <a:t> (1976)</a:t>
          </a:r>
          <a:endParaRPr lang="en-US" dirty="0"/>
        </a:p>
      </dgm:t>
    </dgm:pt>
    <dgm:pt modelId="{172824D1-CF68-425F-A1F3-4B5AFF3A5DFA}" type="parTrans" cxnId="{54FB2694-C72C-4496-934E-23B918E4115F}">
      <dgm:prSet/>
      <dgm:spPr/>
      <dgm:t>
        <a:bodyPr/>
        <a:lstStyle/>
        <a:p>
          <a:endParaRPr lang="en-US"/>
        </a:p>
      </dgm:t>
    </dgm:pt>
    <dgm:pt modelId="{5166118B-55F5-4CE5-9245-029F1EAB7F7B}" type="sibTrans" cxnId="{54FB2694-C72C-4496-934E-23B918E4115F}">
      <dgm:prSet/>
      <dgm:spPr/>
      <dgm:t>
        <a:bodyPr/>
        <a:lstStyle/>
        <a:p>
          <a:endParaRPr lang="en-US"/>
        </a:p>
      </dgm:t>
    </dgm:pt>
    <dgm:pt modelId="{292961EE-4F99-47F1-AFEA-ED5A2170297D}">
      <dgm:prSet/>
      <dgm:spPr/>
      <dgm:t>
        <a:bodyPr/>
        <a:lstStyle/>
        <a:p>
          <a:r>
            <a:rPr lang="pl-PL" b="1" i="0" baseline="0" dirty="0"/>
            <a:t>14 asertywnych praw wg </a:t>
          </a:r>
          <a:r>
            <a:rPr lang="pl-PL" b="1" i="0" baseline="0" dirty="0" err="1"/>
            <a:t>Anni</a:t>
          </a:r>
          <a:r>
            <a:rPr lang="pl-PL" b="1" i="0" baseline="0" dirty="0"/>
            <a:t> </a:t>
          </a:r>
          <a:r>
            <a:rPr lang="pl-PL" b="1" i="0" baseline="0" dirty="0" err="1"/>
            <a:t>Towned</a:t>
          </a:r>
          <a:endParaRPr lang="en-US" dirty="0"/>
        </a:p>
      </dgm:t>
    </dgm:pt>
    <dgm:pt modelId="{111B03C7-D65C-49FC-9815-BD49F095C381}" type="parTrans" cxnId="{BBE9078E-1F8B-45B6-9343-8062BB41F242}">
      <dgm:prSet/>
      <dgm:spPr/>
      <dgm:t>
        <a:bodyPr/>
        <a:lstStyle/>
        <a:p>
          <a:endParaRPr lang="en-US"/>
        </a:p>
      </dgm:t>
    </dgm:pt>
    <dgm:pt modelId="{A28EAC32-80BD-4E12-98E8-3BB50EBC0291}" type="sibTrans" cxnId="{BBE9078E-1F8B-45B6-9343-8062BB41F242}">
      <dgm:prSet/>
      <dgm:spPr/>
      <dgm:t>
        <a:bodyPr/>
        <a:lstStyle/>
        <a:p>
          <a:endParaRPr lang="en-US"/>
        </a:p>
      </dgm:t>
    </dgm:pt>
    <dgm:pt modelId="{BBEF62B3-5359-4011-8A05-3110FDDC8E8A}" type="pres">
      <dgm:prSet presAssocID="{C8731A1B-1890-4456-A48A-4F3ECC346171}" presName="diagram" presStyleCnt="0">
        <dgm:presLayoutVars>
          <dgm:dir/>
          <dgm:resizeHandles/>
        </dgm:presLayoutVars>
      </dgm:prSet>
      <dgm:spPr/>
    </dgm:pt>
    <dgm:pt modelId="{16C33BF3-B3AF-4A95-9C4E-01A05ED50199}" type="pres">
      <dgm:prSet presAssocID="{97080D7B-0E5C-417F-8389-8F905CCCBD56}" presName="firstNode" presStyleLbl="node1" presStyleIdx="0" presStyleCnt="2">
        <dgm:presLayoutVars>
          <dgm:bulletEnabled val="1"/>
        </dgm:presLayoutVars>
      </dgm:prSet>
      <dgm:spPr/>
    </dgm:pt>
    <dgm:pt modelId="{3EC21995-B1E9-49A5-9842-0AA108ED78F4}" type="pres">
      <dgm:prSet presAssocID="{5166118B-55F5-4CE5-9245-029F1EAB7F7B}" presName="sibTrans" presStyleLbl="sibTrans2D1" presStyleIdx="0" presStyleCnt="1"/>
      <dgm:spPr/>
    </dgm:pt>
    <dgm:pt modelId="{349B833C-FF82-46D1-AF74-14AE31920885}" type="pres">
      <dgm:prSet presAssocID="{292961EE-4F99-47F1-AFEA-ED5A2170297D}" presName="lastNode" presStyleLbl="node1" presStyleIdx="1" presStyleCnt="2">
        <dgm:presLayoutVars>
          <dgm:bulletEnabled val="1"/>
        </dgm:presLayoutVars>
      </dgm:prSet>
      <dgm:spPr/>
    </dgm:pt>
  </dgm:ptLst>
  <dgm:cxnLst>
    <dgm:cxn modelId="{AE18E218-7350-4023-B89C-99B1C56CD7CE}" type="presOf" srcId="{97080D7B-0E5C-417F-8389-8F905CCCBD56}" destId="{16C33BF3-B3AF-4A95-9C4E-01A05ED50199}" srcOrd="0" destOrd="0" presId="urn:microsoft.com/office/officeart/2005/8/layout/bProcess2"/>
    <dgm:cxn modelId="{BBE9078E-1F8B-45B6-9343-8062BB41F242}" srcId="{C8731A1B-1890-4456-A48A-4F3ECC346171}" destId="{292961EE-4F99-47F1-AFEA-ED5A2170297D}" srcOrd="1" destOrd="0" parTransId="{111B03C7-D65C-49FC-9815-BD49F095C381}" sibTransId="{A28EAC32-80BD-4E12-98E8-3BB50EBC0291}"/>
    <dgm:cxn modelId="{54FB2694-C72C-4496-934E-23B918E4115F}" srcId="{C8731A1B-1890-4456-A48A-4F3ECC346171}" destId="{97080D7B-0E5C-417F-8389-8F905CCCBD56}" srcOrd="0" destOrd="0" parTransId="{172824D1-CF68-425F-A1F3-4B5AFF3A5DFA}" sibTransId="{5166118B-55F5-4CE5-9245-029F1EAB7F7B}"/>
    <dgm:cxn modelId="{0C30D1A9-E608-4B8D-9C53-BAAE1C6CA141}" type="presOf" srcId="{C8731A1B-1890-4456-A48A-4F3ECC346171}" destId="{BBEF62B3-5359-4011-8A05-3110FDDC8E8A}" srcOrd="0" destOrd="0" presId="urn:microsoft.com/office/officeart/2005/8/layout/bProcess2"/>
    <dgm:cxn modelId="{F7104CE6-7E55-475C-85C4-92FF69EEDB22}" type="presOf" srcId="{5166118B-55F5-4CE5-9245-029F1EAB7F7B}" destId="{3EC21995-B1E9-49A5-9842-0AA108ED78F4}" srcOrd="0" destOrd="0" presId="urn:microsoft.com/office/officeart/2005/8/layout/bProcess2"/>
    <dgm:cxn modelId="{95BCDDF5-3B32-4022-B4D2-A0F9B127C4A6}" type="presOf" srcId="{292961EE-4F99-47F1-AFEA-ED5A2170297D}" destId="{349B833C-FF82-46D1-AF74-14AE31920885}" srcOrd="0" destOrd="0" presId="urn:microsoft.com/office/officeart/2005/8/layout/bProcess2"/>
    <dgm:cxn modelId="{06C0751D-BAA9-4B64-BCFA-5C37B736E16C}" type="presParOf" srcId="{BBEF62B3-5359-4011-8A05-3110FDDC8E8A}" destId="{16C33BF3-B3AF-4A95-9C4E-01A05ED50199}" srcOrd="0" destOrd="0" presId="urn:microsoft.com/office/officeart/2005/8/layout/bProcess2"/>
    <dgm:cxn modelId="{4AACB47D-86F0-4ED4-9177-ADCF795D0A93}" type="presParOf" srcId="{BBEF62B3-5359-4011-8A05-3110FDDC8E8A}" destId="{3EC21995-B1E9-49A5-9842-0AA108ED78F4}" srcOrd="1" destOrd="0" presId="urn:microsoft.com/office/officeart/2005/8/layout/bProcess2"/>
    <dgm:cxn modelId="{B6802CDA-3684-49F3-86FC-32A5173A55D3}" type="presParOf" srcId="{BBEF62B3-5359-4011-8A05-3110FDDC8E8A}" destId="{349B833C-FF82-46D1-AF74-14AE31920885}" srcOrd="2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4C6994C-3B69-49FD-806F-C2EA6A844977}" type="doc">
      <dgm:prSet loTypeId="urn:microsoft.com/office/officeart/2005/8/layout/vList6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pl-PL"/>
        </a:p>
      </dgm:t>
    </dgm:pt>
    <dgm:pt modelId="{16B1E5F9-168E-4696-BDAE-DE1EF089562B}">
      <dgm:prSet phldrT="[Tekst]"/>
      <dgm:spPr/>
      <dgm:t>
        <a:bodyPr/>
        <a:lstStyle/>
        <a:p>
          <a:r>
            <a:rPr lang="pl-PL" dirty="0"/>
            <a:t>Uległość </a:t>
          </a:r>
        </a:p>
      </dgm:t>
    </dgm:pt>
    <dgm:pt modelId="{3FF37B8F-B930-4548-A57C-9966D30216CE}" type="parTrans" cxnId="{49C3CA70-338C-4F40-8773-221D9E4B91A0}">
      <dgm:prSet/>
      <dgm:spPr/>
      <dgm:t>
        <a:bodyPr/>
        <a:lstStyle/>
        <a:p>
          <a:endParaRPr lang="pl-PL"/>
        </a:p>
      </dgm:t>
    </dgm:pt>
    <dgm:pt modelId="{C4AE7047-CB39-42E8-BE7C-2FA15DC480B6}" type="sibTrans" cxnId="{49C3CA70-338C-4F40-8773-221D9E4B91A0}">
      <dgm:prSet/>
      <dgm:spPr/>
      <dgm:t>
        <a:bodyPr/>
        <a:lstStyle/>
        <a:p>
          <a:endParaRPr lang="pl-PL"/>
        </a:p>
      </dgm:t>
    </dgm:pt>
    <dgm:pt modelId="{3D4B31C4-5F0F-43BF-9712-2B4A6DDF0751}">
      <dgm:prSet phldrT="[Tekst]"/>
      <dgm:spPr/>
      <dgm:t>
        <a:bodyPr/>
        <a:lstStyle/>
        <a:p>
          <a:r>
            <a:rPr lang="pl-PL" dirty="0"/>
            <a:t>Podporządkowanie </a:t>
          </a:r>
        </a:p>
      </dgm:t>
    </dgm:pt>
    <dgm:pt modelId="{6E813A0C-7C21-4C13-9B8D-94D7EB84D3B7}" type="parTrans" cxnId="{982E321B-6EA0-42EA-B4DE-257B73D7305B}">
      <dgm:prSet/>
      <dgm:spPr/>
      <dgm:t>
        <a:bodyPr/>
        <a:lstStyle/>
        <a:p>
          <a:endParaRPr lang="pl-PL"/>
        </a:p>
      </dgm:t>
    </dgm:pt>
    <dgm:pt modelId="{292B71BD-3E26-4AB2-908D-5B3902B2C794}" type="sibTrans" cxnId="{982E321B-6EA0-42EA-B4DE-257B73D7305B}">
      <dgm:prSet/>
      <dgm:spPr/>
      <dgm:t>
        <a:bodyPr/>
        <a:lstStyle/>
        <a:p>
          <a:endParaRPr lang="pl-PL"/>
        </a:p>
      </dgm:t>
    </dgm:pt>
    <dgm:pt modelId="{79B6D427-248C-4C81-9F12-0DD5990B9950}">
      <dgm:prSet phldrT="[Tekst]"/>
      <dgm:spPr/>
      <dgm:t>
        <a:bodyPr/>
        <a:lstStyle/>
        <a:p>
          <a:r>
            <a:rPr lang="pl-PL" dirty="0"/>
            <a:t>Asertywność</a:t>
          </a:r>
        </a:p>
      </dgm:t>
    </dgm:pt>
    <dgm:pt modelId="{8E40F254-11F6-4BC0-A447-7254CE682F99}" type="parTrans" cxnId="{8EE1A263-E1A3-4A09-AC9D-6EBEB84F2CB7}">
      <dgm:prSet/>
      <dgm:spPr/>
      <dgm:t>
        <a:bodyPr/>
        <a:lstStyle/>
        <a:p>
          <a:endParaRPr lang="pl-PL"/>
        </a:p>
      </dgm:t>
    </dgm:pt>
    <dgm:pt modelId="{AAA4BD55-8BB3-4588-802E-DDA105066BF7}" type="sibTrans" cxnId="{8EE1A263-E1A3-4A09-AC9D-6EBEB84F2CB7}">
      <dgm:prSet/>
      <dgm:spPr/>
      <dgm:t>
        <a:bodyPr/>
        <a:lstStyle/>
        <a:p>
          <a:endParaRPr lang="pl-PL"/>
        </a:p>
      </dgm:t>
    </dgm:pt>
    <dgm:pt modelId="{4CAA2784-53D4-41D5-9A1E-995152CD696B}">
      <dgm:prSet phldrT="[Tekst]"/>
      <dgm:spPr/>
      <dgm:t>
        <a:bodyPr/>
        <a:lstStyle/>
        <a:p>
          <a:r>
            <a:rPr lang="pl-PL" dirty="0"/>
            <a:t>Szacunek</a:t>
          </a:r>
        </a:p>
      </dgm:t>
    </dgm:pt>
    <dgm:pt modelId="{66D3DAB3-842D-4CCC-B8D0-64BF927C26E1}" type="parTrans" cxnId="{6AD2DB54-E433-48A4-9E75-3C9AA44DC4C8}">
      <dgm:prSet/>
      <dgm:spPr/>
      <dgm:t>
        <a:bodyPr/>
        <a:lstStyle/>
        <a:p>
          <a:endParaRPr lang="pl-PL"/>
        </a:p>
      </dgm:t>
    </dgm:pt>
    <dgm:pt modelId="{75A360C6-D146-492A-8CCC-488FF22DB56C}" type="sibTrans" cxnId="{6AD2DB54-E433-48A4-9E75-3C9AA44DC4C8}">
      <dgm:prSet/>
      <dgm:spPr/>
      <dgm:t>
        <a:bodyPr/>
        <a:lstStyle/>
        <a:p>
          <a:endParaRPr lang="pl-PL"/>
        </a:p>
      </dgm:t>
    </dgm:pt>
    <dgm:pt modelId="{D1017E7F-50A9-4ECD-B9C7-2DA0FA4C58DE}">
      <dgm:prSet phldrT="[Tekst]"/>
      <dgm:spPr/>
      <dgm:t>
        <a:bodyPr/>
        <a:lstStyle/>
        <a:p>
          <a:r>
            <a:rPr lang="pl-PL" dirty="0"/>
            <a:t>Agresja</a:t>
          </a:r>
        </a:p>
      </dgm:t>
    </dgm:pt>
    <dgm:pt modelId="{BC25B569-510B-409B-9470-7C8774D949E3}" type="parTrans" cxnId="{41F574E4-9949-4BBB-85BE-6DC6B8902A34}">
      <dgm:prSet/>
      <dgm:spPr/>
      <dgm:t>
        <a:bodyPr/>
        <a:lstStyle/>
        <a:p>
          <a:endParaRPr lang="pl-PL"/>
        </a:p>
      </dgm:t>
    </dgm:pt>
    <dgm:pt modelId="{144CDD07-9A50-4454-A678-6D818C1D38F5}" type="sibTrans" cxnId="{41F574E4-9949-4BBB-85BE-6DC6B8902A34}">
      <dgm:prSet/>
      <dgm:spPr/>
      <dgm:t>
        <a:bodyPr/>
        <a:lstStyle/>
        <a:p>
          <a:endParaRPr lang="pl-PL"/>
        </a:p>
      </dgm:t>
    </dgm:pt>
    <dgm:pt modelId="{2E410EF9-E629-482D-914C-6EA4F8076431}">
      <dgm:prSet phldrT="[Tekst]"/>
      <dgm:spPr/>
      <dgm:t>
        <a:bodyPr/>
        <a:lstStyle/>
        <a:p>
          <a:r>
            <a:rPr lang="pl-PL" dirty="0"/>
            <a:t>Dominacja</a:t>
          </a:r>
        </a:p>
      </dgm:t>
    </dgm:pt>
    <dgm:pt modelId="{593B55CD-476A-4D4B-983E-824AB72EDA53}" type="parTrans" cxnId="{C506D969-BE31-4DAB-8918-65D6DE21BDF8}">
      <dgm:prSet/>
      <dgm:spPr/>
      <dgm:t>
        <a:bodyPr/>
        <a:lstStyle/>
        <a:p>
          <a:endParaRPr lang="pl-PL"/>
        </a:p>
      </dgm:t>
    </dgm:pt>
    <dgm:pt modelId="{316AE7AC-60CA-4096-A85F-DC1BC97CF3F3}" type="sibTrans" cxnId="{C506D969-BE31-4DAB-8918-65D6DE21BDF8}">
      <dgm:prSet/>
      <dgm:spPr/>
      <dgm:t>
        <a:bodyPr/>
        <a:lstStyle/>
        <a:p>
          <a:endParaRPr lang="pl-PL"/>
        </a:p>
      </dgm:t>
    </dgm:pt>
    <dgm:pt modelId="{EC1FEFAD-8E78-4ED3-8D22-3816C33316F2}" type="pres">
      <dgm:prSet presAssocID="{94C6994C-3B69-49FD-806F-C2EA6A844977}" presName="Name0" presStyleCnt="0">
        <dgm:presLayoutVars>
          <dgm:dir/>
          <dgm:animLvl val="lvl"/>
          <dgm:resizeHandles/>
        </dgm:presLayoutVars>
      </dgm:prSet>
      <dgm:spPr/>
    </dgm:pt>
    <dgm:pt modelId="{35697705-A522-42C3-A823-72439264000D}" type="pres">
      <dgm:prSet presAssocID="{16B1E5F9-168E-4696-BDAE-DE1EF089562B}" presName="linNode" presStyleCnt="0"/>
      <dgm:spPr/>
    </dgm:pt>
    <dgm:pt modelId="{9C11C120-FA70-4B6E-87A6-AA9E65E9F91B}" type="pres">
      <dgm:prSet presAssocID="{16B1E5F9-168E-4696-BDAE-DE1EF089562B}" presName="parentShp" presStyleLbl="node1" presStyleIdx="0" presStyleCnt="3">
        <dgm:presLayoutVars>
          <dgm:bulletEnabled val="1"/>
        </dgm:presLayoutVars>
      </dgm:prSet>
      <dgm:spPr/>
    </dgm:pt>
    <dgm:pt modelId="{7E70243C-6A94-4F9D-A07B-417933EE0881}" type="pres">
      <dgm:prSet presAssocID="{16B1E5F9-168E-4696-BDAE-DE1EF089562B}" presName="childShp" presStyleLbl="bgAccFollowNode1" presStyleIdx="0" presStyleCnt="3">
        <dgm:presLayoutVars>
          <dgm:bulletEnabled val="1"/>
        </dgm:presLayoutVars>
      </dgm:prSet>
      <dgm:spPr/>
    </dgm:pt>
    <dgm:pt modelId="{C8AD2943-AFEC-49D1-B9FD-9781A934F268}" type="pres">
      <dgm:prSet presAssocID="{C4AE7047-CB39-42E8-BE7C-2FA15DC480B6}" presName="spacing" presStyleCnt="0"/>
      <dgm:spPr/>
    </dgm:pt>
    <dgm:pt modelId="{B3B8E4FF-CF0E-484C-8234-BD0232AADC9D}" type="pres">
      <dgm:prSet presAssocID="{79B6D427-248C-4C81-9F12-0DD5990B9950}" presName="linNode" presStyleCnt="0"/>
      <dgm:spPr/>
    </dgm:pt>
    <dgm:pt modelId="{672CCD99-66D9-4959-996F-0B60FBB52A65}" type="pres">
      <dgm:prSet presAssocID="{79B6D427-248C-4C81-9F12-0DD5990B9950}" presName="parentShp" presStyleLbl="node1" presStyleIdx="1" presStyleCnt="3">
        <dgm:presLayoutVars>
          <dgm:bulletEnabled val="1"/>
        </dgm:presLayoutVars>
      </dgm:prSet>
      <dgm:spPr/>
    </dgm:pt>
    <dgm:pt modelId="{362B0E95-B66B-45DB-8DCC-917B5A3C73BA}" type="pres">
      <dgm:prSet presAssocID="{79B6D427-248C-4C81-9F12-0DD5990B9950}" presName="childShp" presStyleLbl="bgAccFollowNode1" presStyleIdx="1" presStyleCnt="3">
        <dgm:presLayoutVars>
          <dgm:bulletEnabled val="1"/>
        </dgm:presLayoutVars>
      </dgm:prSet>
      <dgm:spPr/>
    </dgm:pt>
    <dgm:pt modelId="{BDC2AA53-C3C8-432A-A9AE-0440EC1BFEA8}" type="pres">
      <dgm:prSet presAssocID="{AAA4BD55-8BB3-4588-802E-DDA105066BF7}" presName="spacing" presStyleCnt="0"/>
      <dgm:spPr/>
    </dgm:pt>
    <dgm:pt modelId="{68AF1D39-E477-45B8-9521-39EEEEBAF830}" type="pres">
      <dgm:prSet presAssocID="{D1017E7F-50A9-4ECD-B9C7-2DA0FA4C58DE}" presName="linNode" presStyleCnt="0"/>
      <dgm:spPr/>
    </dgm:pt>
    <dgm:pt modelId="{2FC9F8C9-02FA-4F24-9DC6-6B1ECEA05467}" type="pres">
      <dgm:prSet presAssocID="{D1017E7F-50A9-4ECD-B9C7-2DA0FA4C58DE}" presName="parentShp" presStyleLbl="node1" presStyleIdx="2" presStyleCnt="3">
        <dgm:presLayoutVars>
          <dgm:bulletEnabled val="1"/>
        </dgm:presLayoutVars>
      </dgm:prSet>
      <dgm:spPr/>
    </dgm:pt>
    <dgm:pt modelId="{96830C08-5C4E-4750-AD4F-EB9E3191C010}" type="pres">
      <dgm:prSet presAssocID="{D1017E7F-50A9-4ECD-B9C7-2DA0FA4C58DE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982E321B-6EA0-42EA-B4DE-257B73D7305B}" srcId="{16B1E5F9-168E-4696-BDAE-DE1EF089562B}" destId="{3D4B31C4-5F0F-43BF-9712-2B4A6DDF0751}" srcOrd="0" destOrd="0" parTransId="{6E813A0C-7C21-4C13-9B8D-94D7EB84D3B7}" sibTransId="{292B71BD-3E26-4AB2-908D-5B3902B2C794}"/>
    <dgm:cxn modelId="{15963436-0024-4691-851C-4F4C2B4972D8}" type="presOf" srcId="{94C6994C-3B69-49FD-806F-C2EA6A844977}" destId="{EC1FEFAD-8E78-4ED3-8D22-3816C33316F2}" srcOrd="0" destOrd="0" presId="urn:microsoft.com/office/officeart/2005/8/layout/vList6"/>
    <dgm:cxn modelId="{C28A1B62-C296-4BA9-A922-C4449F0EC600}" type="presOf" srcId="{2E410EF9-E629-482D-914C-6EA4F8076431}" destId="{96830C08-5C4E-4750-AD4F-EB9E3191C010}" srcOrd="0" destOrd="0" presId="urn:microsoft.com/office/officeart/2005/8/layout/vList6"/>
    <dgm:cxn modelId="{68279242-D9D6-4072-83FA-7579F07A06DA}" type="presOf" srcId="{16B1E5F9-168E-4696-BDAE-DE1EF089562B}" destId="{9C11C120-FA70-4B6E-87A6-AA9E65E9F91B}" srcOrd="0" destOrd="0" presId="urn:microsoft.com/office/officeart/2005/8/layout/vList6"/>
    <dgm:cxn modelId="{8EE1A263-E1A3-4A09-AC9D-6EBEB84F2CB7}" srcId="{94C6994C-3B69-49FD-806F-C2EA6A844977}" destId="{79B6D427-248C-4C81-9F12-0DD5990B9950}" srcOrd="1" destOrd="0" parTransId="{8E40F254-11F6-4BC0-A447-7254CE682F99}" sibTransId="{AAA4BD55-8BB3-4588-802E-DDA105066BF7}"/>
    <dgm:cxn modelId="{C506D969-BE31-4DAB-8918-65D6DE21BDF8}" srcId="{D1017E7F-50A9-4ECD-B9C7-2DA0FA4C58DE}" destId="{2E410EF9-E629-482D-914C-6EA4F8076431}" srcOrd="0" destOrd="0" parTransId="{593B55CD-476A-4D4B-983E-824AB72EDA53}" sibTransId="{316AE7AC-60CA-4096-A85F-DC1BC97CF3F3}"/>
    <dgm:cxn modelId="{49C3CA70-338C-4F40-8773-221D9E4B91A0}" srcId="{94C6994C-3B69-49FD-806F-C2EA6A844977}" destId="{16B1E5F9-168E-4696-BDAE-DE1EF089562B}" srcOrd="0" destOrd="0" parTransId="{3FF37B8F-B930-4548-A57C-9966D30216CE}" sibTransId="{C4AE7047-CB39-42E8-BE7C-2FA15DC480B6}"/>
    <dgm:cxn modelId="{6AD2DB54-E433-48A4-9E75-3C9AA44DC4C8}" srcId="{79B6D427-248C-4C81-9F12-0DD5990B9950}" destId="{4CAA2784-53D4-41D5-9A1E-995152CD696B}" srcOrd="0" destOrd="0" parTransId="{66D3DAB3-842D-4CCC-B8D0-64BF927C26E1}" sibTransId="{75A360C6-D146-492A-8CCC-488FF22DB56C}"/>
    <dgm:cxn modelId="{032332A2-BDB3-403A-B714-57EE262F2BCE}" type="presOf" srcId="{D1017E7F-50A9-4ECD-B9C7-2DA0FA4C58DE}" destId="{2FC9F8C9-02FA-4F24-9DC6-6B1ECEA05467}" srcOrd="0" destOrd="0" presId="urn:microsoft.com/office/officeart/2005/8/layout/vList6"/>
    <dgm:cxn modelId="{6D4F16B0-4937-49DF-A31F-0481D44D5BBE}" type="presOf" srcId="{4CAA2784-53D4-41D5-9A1E-995152CD696B}" destId="{362B0E95-B66B-45DB-8DCC-917B5A3C73BA}" srcOrd="0" destOrd="0" presId="urn:microsoft.com/office/officeart/2005/8/layout/vList6"/>
    <dgm:cxn modelId="{1A25D0B2-FA9A-4308-B00D-E5C420A222A5}" type="presOf" srcId="{79B6D427-248C-4C81-9F12-0DD5990B9950}" destId="{672CCD99-66D9-4959-996F-0B60FBB52A65}" srcOrd="0" destOrd="0" presId="urn:microsoft.com/office/officeart/2005/8/layout/vList6"/>
    <dgm:cxn modelId="{BDA12AC2-4016-4D08-9EEE-3414E7FE4335}" type="presOf" srcId="{3D4B31C4-5F0F-43BF-9712-2B4A6DDF0751}" destId="{7E70243C-6A94-4F9D-A07B-417933EE0881}" srcOrd="0" destOrd="0" presId="urn:microsoft.com/office/officeart/2005/8/layout/vList6"/>
    <dgm:cxn modelId="{41F574E4-9949-4BBB-85BE-6DC6B8902A34}" srcId="{94C6994C-3B69-49FD-806F-C2EA6A844977}" destId="{D1017E7F-50A9-4ECD-B9C7-2DA0FA4C58DE}" srcOrd="2" destOrd="0" parTransId="{BC25B569-510B-409B-9470-7C8774D949E3}" sibTransId="{144CDD07-9A50-4454-A678-6D818C1D38F5}"/>
    <dgm:cxn modelId="{D1AA9E58-DBE3-4B90-AAC0-40DC86A9D3BC}" type="presParOf" srcId="{EC1FEFAD-8E78-4ED3-8D22-3816C33316F2}" destId="{35697705-A522-42C3-A823-72439264000D}" srcOrd="0" destOrd="0" presId="urn:microsoft.com/office/officeart/2005/8/layout/vList6"/>
    <dgm:cxn modelId="{3CE740E9-603A-49DA-A21B-56E2028E60D3}" type="presParOf" srcId="{35697705-A522-42C3-A823-72439264000D}" destId="{9C11C120-FA70-4B6E-87A6-AA9E65E9F91B}" srcOrd="0" destOrd="0" presId="urn:microsoft.com/office/officeart/2005/8/layout/vList6"/>
    <dgm:cxn modelId="{6E682C85-2D9D-43DA-86E6-B8294AC03646}" type="presParOf" srcId="{35697705-A522-42C3-A823-72439264000D}" destId="{7E70243C-6A94-4F9D-A07B-417933EE0881}" srcOrd="1" destOrd="0" presId="urn:microsoft.com/office/officeart/2005/8/layout/vList6"/>
    <dgm:cxn modelId="{511778AD-3D68-4AD1-93D2-1FA21D1748B7}" type="presParOf" srcId="{EC1FEFAD-8E78-4ED3-8D22-3816C33316F2}" destId="{C8AD2943-AFEC-49D1-B9FD-9781A934F268}" srcOrd="1" destOrd="0" presId="urn:microsoft.com/office/officeart/2005/8/layout/vList6"/>
    <dgm:cxn modelId="{6B476FF4-86B4-42F0-B7C9-888BEBE6ED1D}" type="presParOf" srcId="{EC1FEFAD-8E78-4ED3-8D22-3816C33316F2}" destId="{B3B8E4FF-CF0E-484C-8234-BD0232AADC9D}" srcOrd="2" destOrd="0" presId="urn:microsoft.com/office/officeart/2005/8/layout/vList6"/>
    <dgm:cxn modelId="{2A523BFC-5339-40FE-8250-C16A7E7F2B0F}" type="presParOf" srcId="{B3B8E4FF-CF0E-484C-8234-BD0232AADC9D}" destId="{672CCD99-66D9-4959-996F-0B60FBB52A65}" srcOrd="0" destOrd="0" presId="urn:microsoft.com/office/officeart/2005/8/layout/vList6"/>
    <dgm:cxn modelId="{461FFAE8-84DF-44E5-94EB-32C7D20678A8}" type="presParOf" srcId="{B3B8E4FF-CF0E-484C-8234-BD0232AADC9D}" destId="{362B0E95-B66B-45DB-8DCC-917B5A3C73BA}" srcOrd="1" destOrd="0" presId="urn:microsoft.com/office/officeart/2005/8/layout/vList6"/>
    <dgm:cxn modelId="{7CE0A221-8F89-4500-8DCC-16F25A167C07}" type="presParOf" srcId="{EC1FEFAD-8E78-4ED3-8D22-3816C33316F2}" destId="{BDC2AA53-C3C8-432A-A9AE-0440EC1BFEA8}" srcOrd="3" destOrd="0" presId="urn:microsoft.com/office/officeart/2005/8/layout/vList6"/>
    <dgm:cxn modelId="{CDEF61AF-9376-42DA-80E2-0F4530730814}" type="presParOf" srcId="{EC1FEFAD-8E78-4ED3-8D22-3816C33316F2}" destId="{68AF1D39-E477-45B8-9521-39EEEEBAF830}" srcOrd="4" destOrd="0" presId="urn:microsoft.com/office/officeart/2005/8/layout/vList6"/>
    <dgm:cxn modelId="{5D4CBB7A-2B08-462F-9554-156DAB1A1E29}" type="presParOf" srcId="{68AF1D39-E477-45B8-9521-39EEEEBAF830}" destId="{2FC9F8C9-02FA-4F24-9DC6-6B1ECEA05467}" srcOrd="0" destOrd="0" presId="urn:microsoft.com/office/officeart/2005/8/layout/vList6"/>
    <dgm:cxn modelId="{11B30026-CFC1-47A4-B81A-A1E00227A472}" type="presParOf" srcId="{68AF1D39-E477-45B8-9521-39EEEEBAF830}" destId="{96830C08-5C4E-4750-AD4F-EB9E3191C01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A4DE3E5-B831-431F-A3C9-4B92CD8538D1}" type="doc">
      <dgm:prSet loTypeId="urn:microsoft.com/office/officeart/2005/8/layout/default" loCatId="list" qsTypeId="urn:microsoft.com/office/officeart/2005/8/quickstyle/simple5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EFBCB7F6-19D8-4D35-BBA4-3DD4CF4ABC1A}">
      <dgm:prSet phldrT="[Tekst]" custT="1"/>
      <dgm:spPr/>
      <dgm:t>
        <a:bodyPr/>
        <a:lstStyle/>
        <a:p>
          <a:r>
            <a:rPr lang="pl-PL" sz="2800" dirty="0"/>
            <a:t>Głos </a:t>
          </a:r>
        </a:p>
      </dgm:t>
    </dgm:pt>
    <dgm:pt modelId="{9EB178E6-8C2E-4657-863F-AA5A36F91CCC}" type="parTrans" cxnId="{5AFDA653-2EC2-4988-9ECE-89BBFA37C5F1}">
      <dgm:prSet/>
      <dgm:spPr/>
      <dgm:t>
        <a:bodyPr/>
        <a:lstStyle/>
        <a:p>
          <a:endParaRPr lang="pl-PL"/>
        </a:p>
      </dgm:t>
    </dgm:pt>
    <dgm:pt modelId="{1A3E62D5-FAA6-4C09-903C-CE924D98310A}" type="sibTrans" cxnId="{5AFDA653-2EC2-4988-9ECE-89BBFA37C5F1}">
      <dgm:prSet/>
      <dgm:spPr/>
      <dgm:t>
        <a:bodyPr/>
        <a:lstStyle/>
        <a:p>
          <a:endParaRPr lang="pl-PL"/>
        </a:p>
      </dgm:t>
    </dgm:pt>
    <dgm:pt modelId="{E23B5462-A044-4E09-B547-9BF7EAAF4C19}">
      <dgm:prSet phldrT="[Tekst]" custT="1"/>
      <dgm:spPr/>
      <dgm:t>
        <a:bodyPr/>
        <a:lstStyle/>
        <a:p>
          <a:r>
            <a:rPr lang="pl-PL" sz="2800" dirty="0"/>
            <a:t>Gesty</a:t>
          </a:r>
        </a:p>
      </dgm:t>
    </dgm:pt>
    <dgm:pt modelId="{78718934-09AB-4C0C-BCF3-12D49B303BE3}" type="parTrans" cxnId="{1B7D6C7B-5CFE-452A-8D49-4FA150DA86DB}">
      <dgm:prSet/>
      <dgm:spPr/>
      <dgm:t>
        <a:bodyPr/>
        <a:lstStyle/>
        <a:p>
          <a:endParaRPr lang="pl-PL"/>
        </a:p>
      </dgm:t>
    </dgm:pt>
    <dgm:pt modelId="{72D61830-9A64-4BC8-A0AE-6D319A075345}" type="sibTrans" cxnId="{1B7D6C7B-5CFE-452A-8D49-4FA150DA86DB}">
      <dgm:prSet/>
      <dgm:spPr/>
      <dgm:t>
        <a:bodyPr/>
        <a:lstStyle/>
        <a:p>
          <a:endParaRPr lang="pl-PL"/>
        </a:p>
      </dgm:t>
    </dgm:pt>
    <dgm:pt modelId="{E24E0858-3F70-42FE-AE0F-F1900D7AD265}">
      <dgm:prSet phldrT="[Tekst]" custT="1"/>
      <dgm:spPr/>
      <dgm:t>
        <a:bodyPr/>
        <a:lstStyle/>
        <a:p>
          <a:r>
            <a:rPr lang="pl-PL" sz="2800" dirty="0"/>
            <a:t>Ubiór</a:t>
          </a:r>
        </a:p>
      </dgm:t>
    </dgm:pt>
    <dgm:pt modelId="{226DF73B-D9E6-471B-8DBC-EA739F0D0679}" type="parTrans" cxnId="{341A4CFF-66E4-4899-BB77-0007E72D2D4E}">
      <dgm:prSet/>
      <dgm:spPr/>
      <dgm:t>
        <a:bodyPr/>
        <a:lstStyle/>
        <a:p>
          <a:endParaRPr lang="pl-PL"/>
        </a:p>
      </dgm:t>
    </dgm:pt>
    <dgm:pt modelId="{7D519507-DC44-452D-A5DF-B80865F7C691}" type="sibTrans" cxnId="{341A4CFF-66E4-4899-BB77-0007E72D2D4E}">
      <dgm:prSet/>
      <dgm:spPr/>
      <dgm:t>
        <a:bodyPr/>
        <a:lstStyle/>
        <a:p>
          <a:endParaRPr lang="pl-PL"/>
        </a:p>
      </dgm:t>
    </dgm:pt>
    <dgm:pt modelId="{FC824D43-9923-4F68-AD55-CB2BFE438CEE}">
      <dgm:prSet phldrT="[Tekst]" custT="1"/>
      <dgm:spPr/>
      <dgm:t>
        <a:bodyPr/>
        <a:lstStyle/>
        <a:p>
          <a:r>
            <a:rPr lang="pl-PL" sz="2800" dirty="0"/>
            <a:t>Dystans interpersonalny</a:t>
          </a:r>
        </a:p>
      </dgm:t>
    </dgm:pt>
    <dgm:pt modelId="{C2C3E9D3-7A66-479E-ABE3-EB8E1D139C1B}" type="parTrans" cxnId="{DA281403-5B33-4E9C-9637-59CC4842563B}">
      <dgm:prSet/>
      <dgm:spPr/>
      <dgm:t>
        <a:bodyPr/>
        <a:lstStyle/>
        <a:p>
          <a:endParaRPr lang="pl-PL"/>
        </a:p>
      </dgm:t>
    </dgm:pt>
    <dgm:pt modelId="{9C9A477B-7D77-4F85-B271-6D16C18E4570}" type="sibTrans" cxnId="{DA281403-5B33-4E9C-9637-59CC4842563B}">
      <dgm:prSet/>
      <dgm:spPr/>
      <dgm:t>
        <a:bodyPr/>
        <a:lstStyle/>
        <a:p>
          <a:endParaRPr lang="pl-PL"/>
        </a:p>
      </dgm:t>
    </dgm:pt>
    <dgm:pt modelId="{656F7873-6ED7-4F2A-BE1C-B8C57598D575}">
      <dgm:prSet phldrT="[Tekst]" custT="1"/>
      <dgm:spPr/>
      <dgm:t>
        <a:bodyPr/>
        <a:lstStyle/>
        <a:p>
          <a:r>
            <a:rPr lang="pl-PL" sz="2800" dirty="0"/>
            <a:t>Mimika</a:t>
          </a:r>
        </a:p>
      </dgm:t>
    </dgm:pt>
    <dgm:pt modelId="{C0F00CA0-B40C-45B6-8C5B-20BA5F205BAC}" type="parTrans" cxnId="{6382AA5B-FC97-49E0-B73B-C78458BCE272}">
      <dgm:prSet/>
      <dgm:spPr/>
      <dgm:t>
        <a:bodyPr/>
        <a:lstStyle/>
        <a:p>
          <a:endParaRPr lang="pl-PL"/>
        </a:p>
      </dgm:t>
    </dgm:pt>
    <dgm:pt modelId="{F4B89AE4-6BD3-41B5-8F34-0A6D5DF01FA6}" type="sibTrans" cxnId="{6382AA5B-FC97-49E0-B73B-C78458BCE272}">
      <dgm:prSet/>
      <dgm:spPr/>
      <dgm:t>
        <a:bodyPr/>
        <a:lstStyle/>
        <a:p>
          <a:endParaRPr lang="pl-PL"/>
        </a:p>
      </dgm:t>
    </dgm:pt>
    <dgm:pt modelId="{84E37E38-C5AC-4E86-A28C-E94F3854773D}">
      <dgm:prSet phldrT="[Tekst]" custT="1"/>
      <dgm:spPr/>
      <dgm:t>
        <a:bodyPr/>
        <a:lstStyle/>
        <a:p>
          <a:r>
            <a:rPr lang="pl-PL" sz="2800" dirty="0"/>
            <a:t>Kontakt wzrokowy</a:t>
          </a:r>
        </a:p>
      </dgm:t>
    </dgm:pt>
    <dgm:pt modelId="{5569ED1C-CF0C-45BB-BC11-5E52A918F1B2}" type="parTrans" cxnId="{AFB20395-E3DD-46BB-BEFB-5C2332915E86}">
      <dgm:prSet/>
      <dgm:spPr/>
      <dgm:t>
        <a:bodyPr/>
        <a:lstStyle/>
        <a:p>
          <a:endParaRPr lang="pl-PL"/>
        </a:p>
      </dgm:t>
    </dgm:pt>
    <dgm:pt modelId="{2BF689BC-E5DC-4199-81E5-1024F52CC06F}" type="sibTrans" cxnId="{AFB20395-E3DD-46BB-BEFB-5C2332915E86}">
      <dgm:prSet/>
      <dgm:spPr/>
      <dgm:t>
        <a:bodyPr/>
        <a:lstStyle/>
        <a:p>
          <a:endParaRPr lang="pl-PL"/>
        </a:p>
      </dgm:t>
    </dgm:pt>
    <dgm:pt modelId="{3A132921-13BC-47F3-B4FE-53891F88E231}">
      <dgm:prSet phldrT="[Tekst]" custT="1"/>
      <dgm:spPr/>
      <dgm:t>
        <a:bodyPr/>
        <a:lstStyle/>
        <a:p>
          <a:r>
            <a:rPr lang="pl-PL" sz="2800" dirty="0"/>
            <a:t>Ułożenie ciała</a:t>
          </a:r>
        </a:p>
      </dgm:t>
    </dgm:pt>
    <dgm:pt modelId="{3473A3A7-50C8-4F50-A45D-A0F9DA7D79A5}" type="parTrans" cxnId="{04C2503F-6D93-414D-AE49-78F4AA9FE0D6}">
      <dgm:prSet/>
      <dgm:spPr/>
      <dgm:t>
        <a:bodyPr/>
        <a:lstStyle/>
        <a:p>
          <a:endParaRPr lang="pl-PL"/>
        </a:p>
      </dgm:t>
    </dgm:pt>
    <dgm:pt modelId="{E3AAF56B-961B-4430-B3E4-A96C382115B7}" type="sibTrans" cxnId="{04C2503F-6D93-414D-AE49-78F4AA9FE0D6}">
      <dgm:prSet/>
      <dgm:spPr/>
      <dgm:t>
        <a:bodyPr/>
        <a:lstStyle/>
        <a:p>
          <a:endParaRPr lang="pl-PL"/>
        </a:p>
      </dgm:t>
    </dgm:pt>
    <dgm:pt modelId="{0259DBD7-62C5-41E3-B674-9944309FEC0B}" type="pres">
      <dgm:prSet presAssocID="{DA4DE3E5-B831-431F-A3C9-4B92CD8538D1}" presName="diagram" presStyleCnt="0">
        <dgm:presLayoutVars>
          <dgm:dir/>
          <dgm:resizeHandles val="exact"/>
        </dgm:presLayoutVars>
      </dgm:prSet>
      <dgm:spPr/>
    </dgm:pt>
    <dgm:pt modelId="{0B58B9FB-113F-4C5C-AF01-74E960D87EAF}" type="pres">
      <dgm:prSet presAssocID="{EFBCB7F6-19D8-4D35-BBA4-3DD4CF4ABC1A}" presName="node" presStyleLbl="node1" presStyleIdx="0" presStyleCnt="7">
        <dgm:presLayoutVars>
          <dgm:bulletEnabled val="1"/>
        </dgm:presLayoutVars>
      </dgm:prSet>
      <dgm:spPr/>
    </dgm:pt>
    <dgm:pt modelId="{F0C779D3-7579-475E-B8BA-57FE9AD8B81A}" type="pres">
      <dgm:prSet presAssocID="{1A3E62D5-FAA6-4C09-903C-CE924D98310A}" presName="sibTrans" presStyleCnt="0"/>
      <dgm:spPr/>
    </dgm:pt>
    <dgm:pt modelId="{881517C7-FD4A-4B1A-A847-B104687ECEBE}" type="pres">
      <dgm:prSet presAssocID="{E23B5462-A044-4E09-B547-9BF7EAAF4C19}" presName="node" presStyleLbl="node1" presStyleIdx="1" presStyleCnt="7">
        <dgm:presLayoutVars>
          <dgm:bulletEnabled val="1"/>
        </dgm:presLayoutVars>
      </dgm:prSet>
      <dgm:spPr/>
    </dgm:pt>
    <dgm:pt modelId="{FDF3D1CC-FA96-4F79-960E-90C5912F4881}" type="pres">
      <dgm:prSet presAssocID="{72D61830-9A64-4BC8-A0AE-6D319A075345}" presName="sibTrans" presStyleCnt="0"/>
      <dgm:spPr/>
    </dgm:pt>
    <dgm:pt modelId="{9A056D6F-2DD5-45EC-8080-FA7475441DCD}" type="pres">
      <dgm:prSet presAssocID="{656F7873-6ED7-4F2A-BE1C-B8C57598D575}" presName="node" presStyleLbl="node1" presStyleIdx="2" presStyleCnt="7">
        <dgm:presLayoutVars>
          <dgm:bulletEnabled val="1"/>
        </dgm:presLayoutVars>
      </dgm:prSet>
      <dgm:spPr/>
    </dgm:pt>
    <dgm:pt modelId="{6141A9AC-8F6D-43FF-BECF-51C8BE7CA46E}" type="pres">
      <dgm:prSet presAssocID="{F4B89AE4-6BD3-41B5-8F34-0A6D5DF01FA6}" presName="sibTrans" presStyleCnt="0"/>
      <dgm:spPr/>
    </dgm:pt>
    <dgm:pt modelId="{09735F60-D491-472D-A26D-5654E58D5576}" type="pres">
      <dgm:prSet presAssocID="{84E37E38-C5AC-4E86-A28C-E94F3854773D}" presName="node" presStyleLbl="node1" presStyleIdx="3" presStyleCnt="7">
        <dgm:presLayoutVars>
          <dgm:bulletEnabled val="1"/>
        </dgm:presLayoutVars>
      </dgm:prSet>
      <dgm:spPr/>
    </dgm:pt>
    <dgm:pt modelId="{B2A7EF7E-9940-4424-951A-9E1D32E654C1}" type="pres">
      <dgm:prSet presAssocID="{2BF689BC-E5DC-4199-81E5-1024F52CC06F}" presName="sibTrans" presStyleCnt="0"/>
      <dgm:spPr/>
    </dgm:pt>
    <dgm:pt modelId="{FE0C21C3-9A27-437B-B769-89EA5E983651}" type="pres">
      <dgm:prSet presAssocID="{3A132921-13BC-47F3-B4FE-53891F88E231}" presName="node" presStyleLbl="node1" presStyleIdx="4" presStyleCnt="7">
        <dgm:presLayoutVars>
          <dgm:bulletEnabled val="1"/>
        </dgm:presLayoutVars>
      </dgm:prSet>
      <dgm:spPr/>
    </dgm:pt>
    <dgm:pt modelId="{65A59C5B-7A91-4C2E-8FF2-FEC34BB2977D}" type="pres">
      <dgm:prSet presAssocID="{E3AAF56B-961B-4430-B3E4-A96C382115B7}" presName="sibTrans" presStyleCnt="0"/>
      <dgm:spPr/>
    </dgm:pt>
    <dgm:pt modelId="{8A300824-A534-4579-A5E9-AE3EF69B93DD}" type="pres">
      <dgm:prSet presAssocID="{E24E0858-3F70-42FE-AE0F-F1900D7AD265}" presName="node" presStyleLbl="node1" presStyleIdx="5" presStyleCnt="7">
        <dgm:presLayoutVars>
          <dgm:bulletEnabled val="1"/>
        </dgm:presLayoutVars>
      </dgm:prSet>
      <dgm:spPr/>
    </dgm:pt>
    <dgm:pt modelId="{806D3A8F-6EDF-405B-964F-8DC484AD0243}" type="pres">
      <dgm:prSet presAssocID="{7D519507-DC44-452D-A5DF-B80865F7C691}" presName="sibTrans" presStyleCnt="0"/>
      <dgm:spPr/>
    </dgm:pt>
    <dgm:pt modelId="{160A9536-E597-4024-9F5F-2C134C6E0AC0}" type="pres">
      <dgm:prSet presAssocID="{FC824D43-9923-4F68-AD55-CB2BFE438CEE}" presName="node" presStyleLbl="node1" presStyleIdx="6" presStyleCnt="7" custScaleX="117067">
        <dgm:presLayoutVars>
          <dgm:bulletEnabled val="1"/>
        </dgm:presLayoutVars>
      </dgm:prSet>
      <dgm:spPr/>
    </dgm:pt>
  </dgm:ptLst>
  <dgm:cxnLst>
    <dgm:cxn modelId="{DA281403-5B33-4E9C-9637-59CC4842563B}" srcId="{DA4DE3E5-B831-431F-A3C9-4B92CD8538D1}" destId="{FC824D43-9923-4F68-AD55-CB2BFE438CEE}" srcOrd="6" destOrd="0" parTransId="{C2C3E9D3-7A66-479E-ABE3-EB8E1D139C1B}" sibTransId="{9C9A477B-7D77-4F85-B271-6D16C18E4570}"/>
    <dgm:cxn modelId="{9540D606-F994-4ED8-8F59-EB8A3B7F69D9}" type="presOf" srcId="{3A132921-13BC-47F3-B4FE-53891F88E231}" destId="{FE0C21C3-9A27-437B-B769-89EA5E983651}" srcOrd="0" destOrd="0" presId="urn:microsoft.com/office/officeart/2005/8/layout/default"/>
    <dgm:cxn modelId="{700AC61E-BE6A-4252-BA41-1A0BD7F9F7D8}" type="presOf" srcId="{EFBCB7F6-19D8-4D35-BBA4-3DD4CF4ABC1A}" destId="{0B58B9FB-113F-4C5C-AF01-74E960D87EAF}" srcOrd="0" destOrd="0" presId="urn:microsoft.com/office/officeart/2005/8/layout/default"/>
    <dgm:cxn modelId="{8C6D4321-1C8F-4D6D-AE6E-D32C7E933918}" type="presOf" srcId="{84E37E38-C5AC-4E86-A28C-E94F3854773D}" destId="{09735F60-D491-472D-A26D-5654E58D5576}" srcOrd="0" destOrd="0" presId="urn:microsoft.com/office/officeart/2005/8/layout/default"/>
    <dgm:cxn modelId="{4D373628-BAFF-4C54-BED2-36F95F0B9D5B}" type="presOf" srcId="{E24E0858-3F70-42FE-AE0F-F1900D7AD265}" destId="{8A300824-A534-4579-A5E9-AE3EF69B93DD}" srcOrd="0" destOrd="0" presId="urn:microsoft.com/office/officeart/2005/8/layout/default"/>
    <dgm:cxn modelId="{3B6DFA33-D99D-4E77-84C2-601BB4279AED}" type="presOf" srcId="{E23B5462-A044-4E09-B547-9BF7EAAF4C19}" destId="{881517C7-FD4A-4B1A-A847-B104687ECEBE}" srcOrd="0" destOrd="0" presId="urn:microsoft.com/office/officeart/2005/8/layout/default"/>
    <dgm:cxn modelId="{04C2503F-6D93-414D-AE49-78F4AA9FE0D6}" srcId="{DA4DE3E5-B831-431F-A3C9-4B92CD8538D1}" destId="{3A132921-13BC-47F3-B4FE-53891F88E231}" srcOrd="4" destOrd="0" parTransId="{3473A3A7-50C8-4F50-A45D-A0F9DA7D79A5}" sibTransId="{E3AAF56B-961B-4430-B3E4-A96C382115B7}"/>
    <dgm:cxn modelId="{6382AA5B-FC97-49E0-B73B-C78458BCE272}" srcId="{DA4DE3E5-B831-431F-A3C9-4B92CD8538D1}" destId="{656F7873-6ED7-4F2A-BE1C-B8C57598D575}" srcOrd="2" destOrd="0" parTransId="{C0F00CA0-B40C-45B6-8C5B-20BA5F205BAC}" sibTransId="{F4B89AE4-6BD3-41B5-8F34-0A6D5DF01FA6}"/>
    <dgm:cxn modelId="{7518C271-2575-4633-A0E6-D4C8B095A5D0}" type="presOf" srcId="{656F7873-6ED7-4F2A-BE1C-B8C57598D575}" destId="{9A056D6F-2DD5-45EC-8080-FA7475441DCD}" srcOrd="0" destOrd="0" presId="urn:microsoft.com/office/officeart/2005/8/layout/default"/>
    <dgm:cxn modelId="{5AFDA653-2EC2-4988-9ECE-89BBFA37C5F1}" srcId="{DA4DE3E5-B831-431F-A3C9-4B92CD8538D1}" destId="{EFBCB7F6-19D8-4D35-BBA4-3DD4CF4ABC1A}" srcOrd="0" destOrd="0" parTransId="{9EB178E6-8C2E-4657-863F-AA5A36F91CCC}" sibTransId="{1A3E62D5-FAA6-4C09-903C-CE924D98310A}"/>
    <dgm:cxn modelId="{1B7D6C7B-5CFE-452A-8D49-4FA150DA86DB}" srcId="{DA4DE3E5-B831-431F-A3C9-4B92CD8538D1}" destId="{E23B5462-A044-4E09-B547-9BF7EAAF4C19}" srcOrd="1" destOrd="0" parTransId="{78718934-09AB-4C0C-BCF3-12D49B303BE3}" sibTransId="{72D61830-9A64-4BC8-A0AE-6D319A075345}"/>
    <dgm:cxn modelId="{AFB20395-E3DD-46BB-BEFB-5C2332915E86}" srcId="{DA4DE3E5-B831-431F-A3C9-4B92CD8538D1}" destId="{84E37E38-C5AC-4E86-A28C-E94F3854773D}" srcOrd="3" destOrd="0" parTransId="{5569ED1C-CF0C-45BB-BC11-5E52A918F1B2}" sibTransId="{2BF689BC-E5DC-4199-81E5-1024F52CC06F}"/>
    <dgm:cxn modelId="{A5C543C0-DC56-4D0A-9EE0-108824D1F5AC}" type="presOf" srcId="{DA4DE3E5-B831-431F-A3C9-4B92CD8538D1}" destId="{0259DBD7-62C5-41E3-B674-9944309FEC0B}" srcOrd="0" destOrd="0" presId="urn:microsoft.com/office/officeart/2005/8/layout/default"/>
    <dgm:cxn modelId="{FE661FFE-9D97-408D-8D41-3431669A8299}" type="presOf" srcId="{FC824D43-9923-4F68-AD55-CB2BFE438CEE}" destId="{160A9536-E597-4024-9F5F-2C134C6E0AC0}" srcOrd="0" destOrd="0" presId="urn:microsoft.com/office/officeart/2005/8/layout/default"/>
    <dgm:cxn modelId="{341A4CFF-66E4-4899-BB77-0007E72D2D4E}" srcId="{DA4DE3E5-B831-431F-A3C9-4B92CD8538D1}" destId="{E24E0858-3F70-42FE-AE0F-F1900D7AD265}" srcOrd="5" destOrd="0" parTransId="{226DF73B-D9E6-471B-8DBC-EA739F0D0679}" sibTransId="{7D519507-DC44-452D-A5DF-B80865F7C691}"/>
    <dgm:cxn modelId="{B2FF868E-6BD5-41D5-9CD8-A6DB2A6629EE}" type="presParOf" srcId="{0259DBD7-62C5-41E3-B674-9944309FEC0B}" destId="{0B58B9FB-113F-4C5C-AF01-74E960D87EAF}" srcOrd="0" destOrd="0" presId="urn:microsoft.com/office/officeart/2005/8/layout/default"/>
    <dgm:cxn modelId="{304BE401-1DB5-4F44-9B07-1FCD7AAEEAD4}" type="presParOf" srcId="{0259DBD7-62C5-41E3-B674-9944309FEC0B}" destId="{F0C779D3-7579-475E-B8BA-57FE9AD8B81A}" srcOrd="1" destOrd="0" presId="urn:microsoft.com/office/officeart/2005/8/layout/default"/>
    <dgm:cxn modelId="{70273919-F13A-4EBB-87A8-9CEC7786AE7A}" type="presParOf" srcId="{0259DBD7-62C5-41E3-B674-9944309FEC0B}" destId="{881517C7-FD4A-4B1A-A847-B104687ECEBE}" srcOrd="2" destOrd="0" presId="urn:microsoft.com/office/officeart/2005/8/layout/default"/>
    <dgm:cxn modelId="{EE65CA57-4500-4BAE-B8FC-3B0116268A70}" type="presParOf" srcId="{0259DBD7-62C5-41E3-B674-9944309FEC0B}" destId="{FDF3D1CC-FA96-4F79-960E-90C5912F4881}" srcOrd="3" destOrd="0" presId="urn:microsoft.com/office/officeart/2005/8/layout/default"/>
    <dgm:cxn modelId="{0331CED6-4F1B-4548-BCB5-1AC4B155E86F}" type="presParOf" srcId="{0259DBD7-62C5-41E3-B674-9944309FEC0B}" destId="{9A056D6F-2DD5-45EC-8080-FA7475441DCD}" srcOrd="4" destOrd="0" presId="urn:microsoft.com/office/officeart/2005/8/layout/default"/>
    <dgm:cxn modelId="{B96F61C3-3E94-4A4E-B9BB-7617DF0F9D3C}" type="presParOf" srcId="{0259DBD7-62C5-41E3-B674-9944309FEC0B}" destId="{6141A9AC-8F6D-43FF-BECF-51C8BE7CA46E}" srcOrd="5" destOrd="0" presId="urn:microsoft.com/office/officeart/2005/8/layout/default"/>
    <dgm:cxn modelId="{F10855E0-E588-4F0F-9946-17C8ABB5E860}" type="presParOf" srcId="{0259DBD7-62C5-41E3-B674-9944309FEC0B}" destId="{09735F60-D491-472D-A26D-5654E58D5576}" srcOrd="6" destOrd="0" presId="urn:microsoft.com/office/officeart/2005/8/layout/default"/>
    <dgm:cxn modelId="{2595BFA1-23A8-4531-B3C1-CA31948ACA59}" type="presParOf" srcId="{0259DBD7-62C5-41E3-B674-9944309FEC0B}" destId="{B2A7EF7E-9940-4424-951A-9E1D32E654C1}" srcOrd="7" destOrd="0" presId="urn:microsoft.com/office/officeart/2005/8/layout/default"/>
    <dgm:cxn modelId="{D81540EC-9BFD-46D5-86B5-D152F23C6101}" type="presParOf" srcId="{0259DBD7-62C5-41E3-B674-9944309FEC0B}" destId="{FE0C21C3-9A27-437B-B769-89EA5E983651}" srcOrd="8" destOrd="0" presId="urn:microsoft.com/office/officeart/2005/8/layout/default"/>
    <dgm:cxn modelId="{FC99D41D-C461-4A40-8BAA-DDBD1BD7AD89}" type="presParOf" srcId="{0259DBD7-62C5-41E3-B674-9944309FEC0B}" destId="{65A59C5B-7A91-4C2E-8FF2-FEC34BB2977D}" srcOrd="9" destOrd="0" presId="urn:microsoft.com/office/officeart/2005/8/layout/default"/>
    <dgm:cxn modelId="{332552ED-24D7-4477-9878-FDB7E0155FEF}" type="presParOf" srcId="{0259DBD7-62C5-41E3-B674-9944309FEC0B}" destId="{8A300824-A534-4579-A5E9-AE3EF69B93DD}" srcOrd="10" destOrd="0" presId="urn:microsoft.com/office/officeart/2005/8/layout/default"/>
    <dgm:cxn modelId="{2EB8D352-A729-422F-8146-DC850D57D7A5}" type="presParOf" srcId="{0259DBD7-62C5-41E3-B674-9944309FEC0B}" destId="{806D3A8F-6EDF-405B-964F-8DC484AD0243}" srcOrd="11" destOrd="0" presId="urn:microsoft.com/office/officeart/2005/8/layout/default"/>
    <dgm:cxn modelId="{0E48ADB9-5D7C-4AA1-A84B-30AD31155704}" type="presParOf" srcId="{0259DBD7-62C5-41E3-B674-9944309FEC0B}" destId="{160A9536-E597-4024-9F5F-2C134C6E0AC0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4DEE6E-4415-463A-8452-2A4061A9E5F1}">
      <dsp:nvSpPr>
        <dsp:cNvPr id="0" name=""/>
        <dsp:cNvSpPr/>
      </dsp:nvSpPr>
      <dsp:spPr>
        <a:xfrm rot="16200000">
          <a:off x="737" y="238851"/>
          <a:ext cx="4202246" cy="4202246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700" kern="1200" dirty="0"/>
            <a:t>Terytorium psychologiczne</a:t>
          </a:r>
        </a:p>
      </dsp:txBody>
      <dsp:txXfrm rot="5400000">
        <a:off x="737" y="1289412"/>
        <a:ext cx="3466853" cy="2101123"/>
      </dsp:txXfrm>
    </dsp:sp>
    <dsp:sp modelId="{FC8288F8-E787-4417-9EDF-5680797C46F5}">
      <dsp:nvSpPr>
        <dsp:cNvPr id="0" name=""/>
        <dsp:cNvSpPr/>
      </dsp:nvSpPr>
      <dsp:spPr>
        <a:xfrm rot="5400000">
          <a:off x="4437778" y="238851"/>
          <a:ext cx="4202246" cy="4202246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700" kern="1200" dirty="0"/>
            <a:t>Intruzywność </a:t>
          </a:r>
        </a:p>
      </dsp:txBody>
      <dsp:txXfrm rot="-5400000">
        <a:off x="5173171" y="1289413"/>
        <a:ext cx="3466853" cy="21011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2659B6-A953-4992-A559-0B5A95493ABC}">
      <dsp:nvSpPr>
        <dsp:cNvPr id="0" name=""/>
        <dsp:cNvSpPr/>
      </dsp:nvSpPr>
      <dsp:spPr>
        <a:xfrm>
          <a:off x="0" y="455217"/>
          <a:ext cx="8640382" cy="170778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D00AFB-3FDF-499C-8BFB-EAF46AB1BA71}">
      <dsp:nvSpPr>
        <dsp:cNvPr id="0" name=""/>
        <dsp:cNvSpPr/>
      </dsp:nvSpPr>
      <dsp:spPr>
        <a:xfrm>
          <a:off x="516605" y="839469"/>
          <a:ext cx="939281" cy="93928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2F8AE4-AB76-4E21-A8E7-5BC306B7B6C4}">
      <dsp:nvSpPr>
        <dsp:cNvPr id="0" name=""/>
        <dsp:cNvSpPr/>
      </dsp:nvSpPr>
      <dsp:spPr>
        <a:xfrm>
          <a:off x="1972492" y="171815"/>
          <a:ext cx="6666052" cy="22762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917" tIns="180917" rIns="180917" bIns="180917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Asertywność to otwarte wyrażanie siebie: bezpośrednie i stanowcze wyrażenie wobec innej osoby swoich myśli, uczuć i przekonań, bez lekceważenia uczuć i poglądów swoich rozmówców.</a:t>
          </a:r>
          <a:endParaRPr lang="en-US" sz="2400" kern="1200" dirty="0"/>
        </a:p>
      </dsp:txBody>
      <dsp:txXfrm>
        <a:off x="1972492" y="171815"/>
        <a:ext cx="6666052" cy="2276258"/>
      </dsp:txXfrm>
    </dsp:sp>
    <dsp:sp modelId="{29EEF51B-6180-44D6-8B25-26885F438281}">
      <dsp:nvSpPr>
        <dsp:cNvPr id="0" name=""/>
        <dsp:cNvSpPr/>
      </dsp:nvSpPr>
      <dsp:spPr>
        <a:xfrm>
          <a:off x="0" y="2798731"/>
          <a:ext cx="8640382" cy="170778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D4884A-D464-4553-A7CE-12A6F3C13C90}">
      <dsp:nvSpPr>
        <dsp:cNvPr id="0" name=""/>
        <dsp:cNvSpPr/>
      </dsp:nvSpPr>
      <dsp:spPr>
        <a:xfrm>
          <a:off x="516605" y="3182983"/>
          <a:ext cx="939281" cy="93928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BC44F2-B597-451B-A1DC-542C9DF50810}">
      <dsp:nvSpPr>
        <dsp:cNvPr id="0" name=""/>
        <dsp:cNvSpPr/>
      </dsp:nvSpPr>
      <dsp:spPr>
        <a:xfrm>
          <a:off x="1972492" y="2798731"/>
          <a:ext cx="6666052" cy="17094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917" tIns="180917" rIns="180917" bIns="18091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500" b="1" kern="1200" dirty="0"/>
            <a:t>ASERTYWNOŚĆ TO UMIEJĘTNOŚĆ WYRAŻANIA SIEBIE</a:t>
          </a:r>
          <a:r>
            <a:rPr lang="pl-PL" sz="2500" kern="1200" dirty="0"/>
            <a:t> </a:t>
          </a:r>
          <a:r>
            <a:rPr lang="pl-PL" sz="2500" b="1" kern="1200" dirty="0"/>
            <a:t>BEZ NARUSZANIA PRAW INNYCH OSÓB!</a:t>
          </a:r>
          <a:endParaRPr lang="en-US" sz="2500" kern="1200" dirty="0"/>
        </a:p>
      </dsp:txBody>
      <dsp:txXfrm>
        <a:off x="1972492" y="2798731"/>
        <a:ext cx="6666052" cy="17094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C33BF3-B3AF-4A95-9C4E-01A05ED50199}">
      <dsp:nvSpPr>
        <dsp:cNvPr id="0" name=""/>
        <dsp:cNvSpPr/>
      </dsp:nvSpPr>
      <dsp:spPr>
        <a:xfrm>
          <a:off x="1054" y="612346"/>
          <a:ext cx="3455309" cy="345530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100" b="1" i="0" kern="1200" baseline="0" dirty="0"/>
            <a:t>5 asertywnych praw wg Herberta </a:t>
          </a:r>
          <a:r>
            <a:rPr lang="pl-PL" sz="3100" b="1" i="0" kern="1200" baseline="0" dirty="0" err="1"/>
            <a:t>Fensterheima</a:t>
          </a:r>
          <a:r>
            <a:rPr lang="pl-PL" sz="3100" b="1" i="0" kern="1200" baseline="0" dirty="0"/>
            <a:t> (1976)</a:t>
          </a:r>
          <a:endParaRPr lang="en-US" sz="3100" kern="1200" dirty="0"/>
        </a:p>
      </dsp:txBody>
      <dsp:txXfrm>
        <a:off x="507072" y="1118364"/>
        <a:ext cx="2443273" cy="2443273"/>
      </dsp:txXfrm>
    </dsp:sp>
    <dsp:sp modelId="{3EC21995-B1E9-49A5-9842-0AA108ED78F4}">
      <dsp:nvSpPr>
        <dsp:cNvPr id="0" name=""/>
        <dsp:cNvSpPr/>
      </dsp:nvSpPr>
      <dsp:spPr>
        <a:xfrm rot="5400000">
          <a:off x="3741426" y="1882172"/>
          <a:ext cx="1209358" cy="915656"/>
        </a:xfrm>
        <a:prstGeom prst="triangle">
          <a:avLst/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9B833C-FF82-46D1-AF74-14AE31920885}">
      <dsp:nvSpPr>
        <dsp:cNvPr id="0" name=""/>
        <dsp:cNvSpPr/>
      </dsp:nvSpPr>
      <dsp:spPr>
        <a:xfrm>
          <a:off x="5184018" y="612346"/>
          <a:ext cx="3455309" cy="345530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100" b="1" i="0" kern="1200" baseline="0" dirty="0"/>
            <a:t>14 asertywnych praw wg </a:t>
          </a:r>
          <a:r>
            <a:rPr lang="pl-PL" sz="3100" b="1" i="0" kern="1200" baseline="0" dirty="0" err="1"/>
            <a:t>Anni</a:t>
          </a:r>
          <a:r>
            <a:rPr lang="pl-PL" sz="3100" b="1" i="0" kern="1200" baseline="0" dirty="0"/>
            <a:t> </a:t>
          </a:r>
          <a:r>
            <a:rPr lang="pl-PL" sz="3100" b="1" i="0" kern="1200" baseline="0" dirty="0" err="1"/>
            <a:t>Towned</a:t>
          </a:r>
          <a:endParaRPr lang="en-US" sz="3100" kern="1200" dirty="0"/>
        </a:p>
      </dsp:txBody>
      <dsp:txXfrm>
        <a:off x="5690036" y="1118364"/>
        <a:ext cx="2443273" cy="24432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70243C-6A94-4F9D-A07B-417933EE0881}">
      <dsp:nvSpPr>
        <dsp:cNvPr id="0" name=""/>
        <dsp:cNvSpPr/>
      </dsp:nvSpPr>
      <dsp:spPr>
        <a:xfrm>
          <a:off x="3513990" y="0"/>
          <a:ext cx="5270985" cy="1732692"/>
        </a:xfrm>
        <a:prstGeom prst="rightArrow">
          <a:avLst>
            <a:gd name="adj1" fmla="val 75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3000" kern="1200" dirty="0"/>
            <a:t>Podporządkowanie </a:t>
          </a:r>
        </a:p>
      </dsp:txBody>
      <dsp:txXfrm>
        <a:off x="3513990" y="216587"/>
        <a:ext cx="4621226" cy="1299519"/>
      </dsp:txXfrm>
    </dsp:sp>
    <dsp:sp modelId="{9C11C120-FA70-4B6E-87A6-AA9E65E9F91B}">
      <dsp:nvSpPr>
        <dsp:cNvPr id="0" name=""/>
        <dsp:cNvSpPr/>
      </dsp:nvSpPr>
      <dsp:spPr>
        <a:xfrm>
          <a:off x="0" y="0"/>
          <a:ext cx="3513990" cy="173269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81915" rIns="163830" bIns="81915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4300" kern="1200" dirty="0"/>
            <a:t>Uległość </a:t>
          </a:r>
        </a:p>
      </dsp:txBody>
      <dsp:txXfrm>
        <a:off x="84583" y="84583"/>
        <a:ext cx="3344824" cy="1563526"/>
      </dsp:txXfrm>
    </dsp:sp>
    <dsp:sp modelId="{362B0E95-B66B-45DB-8DCC-917B5A3C73BA}">
      <dsp:nvSpPr>
        <dsp:cNvPr id="0" name=""/>
        <dsp:cNvSpPr/>
      </dsp:nvSpPr>
      <dsp:spPr>
        <a:xfrm>
          <a:off x="3513990" y="1905961"/>
          <a:ext cx="5270985" cy="1732692"/>
        </a:xfrm>
        <a:prstGeom prst="rightArrow">
          <a:avLst>
            <a:gd name="adj1" fmla="val 75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3000" kern="1200" dirty="0"/>
            <a:t>Szacunek</a:t>
          </a:r>
        </a:p>
      </dsp:txBody>
      <dsp:txXfrm>
        <a:off x="3513990" y="2122548"/>
        <a:ext cx="4621226" cy="1299519"/>
      </dsp:txXfrm>
    </dsp:sp>
    <dsp:sp modelId="{672CCD99-66D9-4959-996F-0B60FBB52A65}">
      <dsp:nvSpPr>
        <dsp:cNvPr id="0" name=""/>
        <dsp:cNvSpPr/>
      </dsp:nvSpPr>
      <dsp:spPr>
        <a:xfrm>
          <a:off x="0" y="1905961"/>
          <a:ext cx="3513990" cy="173269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81915" rIns="163830" bIns="81915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4300" kern="1200" dirty="0"/>
            <a:t>Asertywność</a:t>
          </a:r>
        </a:p>
      </dsp:txBody>
      <dsp:txXfrm>
        <a:off x="84583" y="1990544"/>
        <a:ext cx="3344824" cy="1563526"/>
      </dsp:txXfrm>
    </dsp:sp>
    <dsp:sp modelId="{96830C08-5C4E-4750-AD4F-EB9E3191C010}">
      <dsp:nvSpPr>
        <dsp:cNvPr id="0" name=""/>
        <dsp:cNvSpPr/>
      </dsp:nvSpPr>
      <dsp:spPr>
        <a:xfrm>
          <a:off x="3513990" y="3811923"/>
          <a:ext cx="5270985" cy="1732692"/>
        </a:xfrm>
        <a:prstGeom prst="rightArrow">
          <a:avLst>
            <a:gd name="adj1" fmla="val 75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3000" kern="1200" dirty="0"/>
            <a:t>Dominacja</a:t>
          </a:r>
        </a:p>
      </dsp:txBody>
      <dsp:txXfrm>
        <a:off x="3513990" y="4028510"/>
        <a:ext cx="4621226" cy="1299519"/>
      </dsp:txXfrm>
    </dsp:sp>
    <dsp:sp modelId="{2FC9F8C9-02FA-4F24-9DC6-6B1ECEA05467}">
      <dsp:nvSpPr>
        <dsp:cNvPr id="0" name=""/>
        <dsp:cNvSpPr/>
      </dsp:nvSpPr>
      <dsp:spPr>
        <a:xfrm>
          <a:off x="0" y="3811923"/>
          <a:ext cx="3513990" cy="173269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81915" rIns="163830" bIns="81915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4300" kern="1200" dirty="0"/>
            <a:t>Agresja</a:t>
          </a:r>
        </a:p>
      </dsp:txBody>
      <dsp:txXfrm>
        <a:off x="84583" y="3896506"/>
        <a:ext cx="3344824" cy="156352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58B9FB-113F-4C5C-AF01-74E960D87EAF}">
      <dsp:nvSpPr>
        <dsp:cNvPr id="0" name=""/>
        <dsp:cNvSpPr/>
      </dsp:nvSpPr>
      <dsp:spPr>
        <a:xfrm>
          <a:off x="580551" y="2581"/>
          <a:ext cx="2337393" cy="140243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/>
            <a:t>Głos </a:t>
          </a:r>
        </a:p>
      </dsp:txBody>
      <dsp:txXfrm>
        <a:off x="580551" y="2581"/>
        <a:ext cx="2337393" cy="1402436"/>
      </dsp:txXfrm>
    </dsp:sp>
    <dsp:sp modelId="{881517C7-FD4A-4B1A-A847-B104687ECEBE}">
      <dsp:nvSpPr>
        <dsp:cNvPr id="0" name=""/>
        <dsp:cNvSpPr/>
      </dsp:nvSpPr>
      <dsp:spPr>
        <a:xfrm>
          <a:off x="3151684" y="2581"/>
          <a:ext cx="2337393" cy="140243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/>
            <a:t>Gesty</a:t>
          </a:r>
        </a:p>
      </dsp:txBody>
      <dsp:txXfrm>
        <a:off x="3151684" y="2581"/>
        <a:ext cx="2337393" cy="1402436"/>
      </dsp:txXfrm>
    </dsp:sp>
    <dsp:sp modelId="{9A056D6F-2DD5-45EC-8080-FA7475441DCD}">
      <dsp:nvSpPr>
        <dsp:cNvPr id="0" name=""/>
        <dsp:cNvSpPr/>
      </dsp:nvSpPr>
      <dsp:spPr>
        <a:xfrm>
          <a:off x="5722817" y="2581"/>
          <a:ext cx="2337393" cy="140243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/>
            <a:t>Mimika</a:t>
          </a:r>
        </a:p>
      </dsp:txBody>
      <dsp:txXfrm>
        <a:off x="5722817" y="2581"/>
        <a:ext cx="2337393" cy="1402436"/>
      </dsp:txXfrm>
    </dsp:sp>
    <dsp:sp modelId="{09735F60-D491-472D-A26D-5654E58D5576}">
      <dsp:nvSpPr>
        <dsp:cNvPr id="0" name=""/>
        <dsp:cNvSpPr/>
      </dsp:nvSpPr>
      <dsp:spPr>
        <a:xfrm>
          <a:off x="580551" y="1638756"/>
          <a:ext cx="2337393" cy="140243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/>
            <a:t>Kontakt wzrokowy</a:t>
          </a:r>
        </a:p>
      </dsp:txBody>
      <dsp:txXfrm>
        <a:off x="580551" y="1638756"/>
        <a:ext cx="2337393" cy="1402436"/>
      </dsp:txXfrm>
    </dsp:sp>
    <dsp:sp modelId="{FE0C21C3-9A27-437B-B769-89EA5E983651}">
      <dsp:nvSpPr>
        <dsp:cNvPr id="0" name=""/>
        <dsp:cNvSpPr/>
      </dsp:nvSpPr>
      <dsp:spPr>
        <a:xfrm>
          <a:off x="3151684" y="1638756"/>
          <a:ext cx="2337393" cy="140243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/>
            <a:t>Ułożenie ciała</a:t>
          </a:r>
        </a:p>
      </dsp:txBody>
      <dsp:txXfrm>
        <a:off x="3151684" y="1638756"/>
        <a:ext cx="2337393" cy="1402436"/>
      </dsp:txXfrm>
    </dsp:sp>
    <dsp:sp modelId="{8A300824-A534-4579-A5E9-AE3EF69B93DD}">
      <dsp:nvSpPr>
        <dsp:cNvPr id="0" name=""/>
        <dsp:cNvSpPr/>
      </dsp:nvSpPr>
      <dsp:spPr>
        <a:xfrm>
          <a:off x="5722817" y="1638756"/>
          <a:ext cx="2337393" cy="140243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/>
            <a:t>Ubiór</a:t>
          </a:r>
        </a:p>
      </dsp:txBody>
      <dsp:txXfrm>
        <a:off x="5722817" y="1638756"/>
        <a:ext cx="2337393" cy="1402436"/>
      </dsp:txXfrm>
    </dsp:sp>
    <dsp:sp modelId="{160A9536-E597-4024-9F5F-2C134C6E0AC0}">
      <dsp:nvSpPr>
        <dsp:cNvPr id="0" name=""/>
        <dsp:cNvSpPr/>
      </dsp:nvSpPr>
      <dsp:spPr>
        <a:xfrm>
          <a:off x="2952223" y="3274932"/>
          <a:ext cx="2736316" cy="140243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/>
            <a:t>Dystans interpersonalny</a:t>
          </a:r>
        </a:p>
      </dsp:txBody>
      <dsp:txXfrm>
        <a:off x="2952223" y="3274932"/>
        <a:ext cx="2736316" cy="14024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18.05.2025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/>
          </a:p>
        </p:txBody>
      </p:sp>
      <p:sp>
        <p:nvSpPr>
          <p:cNvPr id="1741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ECA8BE1-E5C5-4AFA-978E-8126CBEF9925}" type="slidenum">
              <a:rPr lang="pl-PL" altLang="pl-PL"/>
              <a:pPr/>
              <a:t>6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654000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18.05.2025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3713" y="7055697"/>
            <a:ext cx="10688101" cy="5039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5"/>
          <p:cNvSpPr/>
          <p:nvPr/>
        </p:nvSpPr>
        <p:spPr>
          <a:xfrm>
            <a:off x="1" y="6982200"/>
            <a:ext cx="10689957" cy="6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A547BE-7CB7-4F88-A09F-88C43D757604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98581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18.05.2025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18.05.2025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  <p:sldLayoutId id="2147483741" r:id="rId11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5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419797"/>
            <a:ext cx="7920115" cy="738194"/>
          </a:xfrm>
        </p:spPr>
        <p:txBody>
          <a:bodyPr>
            <a:normAutofit/>
          </a:bodyPr>
          <a:lstStyle/>
          <a:p>
            <a:pPr algn="ctr"/>
            <a:r>
              <a:rPr lang="pl-PL" sz="6000" dirty="0"/>
              <a:t>Asertywność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88" y="5203598"/>
            <a:ext cx="7920037" cy="738195"/>
          </a:xfrm>
        </p:spPr>
        <p:txBody>
          <a:bodyPr/>
          <a:lstStyle/>
          <a:p>
            <a:r>
              <a:rPr lang="pl-PL" dirty="0"/>
              <a:t>Agnieszka Florczak</a:t>
            </a:r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smtClean="0"/>
              <a:t>18.05.2025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4785134-F1C9-B33E-E434-6A7B5231F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386" y="767170"/>
            <a:ext cx="8640381" cy="1080001"/>
          </a:xfrm>
        </p:spPr>
        <p:txBody>
          <a:bodyPr anchor="t">
            <a:normAutofit/>
          </a:bodyPr>
          <a:lstStyle/>
          <a:p>
            <a:r>
              <a:rPr lang="pl-PL" sz="4000" dirty="0" err="1"/>
              <a:t>Antyasertywne</a:t>
            </a:r>
            <a:r>
              <a:rPr lang="pl-PL" sz="4000" dirty="0"/>
              <a:t> wzorce myślenia</a:t>
            </a:r>
          </a:p>
        </p:txBody>
      </p:sp>
      <p:pic>
        <p:nvPicPr>
          <p:cNvPr id="2050" name="Picture 2" descr="Obraz zawierający rysowanie, szkic, tekst, ilustracja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797B1664-AA23-ECAB-5889-E8DF55466A5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26097" y="1979837"/>
            <a:ext cx="6240002" cy="468000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5949EDA-AF2B-6739-849D-342149DFA8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B4015AA-59F6-416B-87A6-8E3D940284E2}" type="slidenum">
              <a:rPr lang="pl-PL" sz="300" smtClean="0"/>
              <a:pPr>
                <a:lnSpc>
                  <a:spcPct val="90000"/>
                </a:lnSpc>
                <a:spcAft>
                  <a:spcPts val="600"/>
                </a:spcAft>
              </a:pPr>
              <a:t>10</a:t>
            </a:fld>
            <a:endParaRPr lang="pl-PL" sz="30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651A4D98-F71C-FB4E-A47E-5B8144BF77BD}"/>
              </a:ext>
            </a:extLst>
          </p:cNvPr>
          <p:cNvSpPr txBox="1"/>
          <p:nvPr/>
        </p:nvSpPr>
        <p:spPr>
          <a:xfrm>
            <a:off x="463611" y="6925171"/>
            <a:ext cx="92170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/>
              <a:t>https://agnieszkasojka.pl/obrazkoterapia#&amp;gid=1&amp;pid=9</a:t>
            </a:r>
          </a:p>
        </p:txBody>
      </p:sp>
    </p:spTree>
    <p:extLst>
      <p:ext uri="{BB962C8B-B14F-4D97-AF65-F5344CB8AC3E}">
        <p14:creationId xmlns:p14="http://schemas.microsoft.com/office/powerpoint/2010/main" val="4152831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9072909" cy="1080001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pl-PL" sz="4000" dirty="0"/>
              <a:t>Test - kwestionariusz </a:t>
            </a:r>
            <a:r>
              <a:rPr lang="pl-PL" sz="4000" dirty="0" err="1"/>
              <a:t>autopercepcji</a:t>
            </a:r>
            <a:r>
              <a:rPr lang="pl-PL" sz="4000" dirty="0"/>
              <a:t> </a:t>
            </a:r>
          </a:p>
        </p:txBody>
      </p:sp>
      <p:pic>
        <p:nvPicPr>
          <p:cNvPr id="34819" name="Picture 2" descr="Znalezione obrazy dla zapytania tes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2812" y="2509392"/>
            <a:ext cx="7435430" cy="3571597"/>
          </a:xfr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D816A945-9800-0ACD-B276-84E6EFBCD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5F2EB670-186B-50C3-5D0D-E4000FB3F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A547BE-7CB7-4F88-A09F-88C43D757604}" type="slidenum">
              <a:rPr lang="pl-PL" altLang="pl-PL" smtClean="0"/>
              <a:pPr>
                <a:defRPr/>
              </a:pPr>
              <a:t>12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9B82007A-734D-E03C-A6CC-7B2418DAD6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391" y="2978144"/>
            <a:ext cx="8023031" cy="160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8560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EA782D-3020-F8D3-32B7-C1DFB741D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592AC85-584A-0F91-1CCD-2E74D2398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pl-PL" sz="3600" dirty="0"/>
              <a:t>Asertywność w przestrzeni fizycznej</a:t>
            </a:r>
          </a:p>
        </p:txBody>
      </p:sp>
      <p:graphicFrame>
        <p:nvGraphicFramePr>
          <p:cNvPr id="3" name="Symbol zastępczy zawartości 2">
            <a:extLst>
              <a:ext uri="{FF2B5EF4-FFF2-40B4-BE49-F238E27FC236}">
                <a16:creationId xmlns:a16="http://schemas.microsoft.com/office/drawing/2014/main" id="{3AFBFC67-46A6-2E80-1C35-BB71CE6DA8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1079118"/>
              </p:ext>
            </p:extLst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65487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511849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pl-PL" sz="4000" dirty="0"/>
              <a:t>Zapraszam do wykonania ćwiczeń z treningu asertywności. 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D8B116D-8A93-7239-2F92-4D844BB2D48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940" y="1979613"/>
            <a:ext cx="6239933" cy="467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id="{7DF7020B-C8BD-05BE-6367-9C94155F4664}"/>
              </a:ext>
            </a:extLst>
          </p:cNvPr>
          <p:cNvSpPr txBox="1"/>
          <p:nvPr/>
        </p:nvSpPr>
        <p:spPr>
          <a:xfrm>
            <a:off x="1025583" y="6516141"/>
            <a:ext cx="86403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/>
              <a:t>https://agnieszkasojka.pl/obrazkoterapia/3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Obraz zawierający rysowanie, Sztuka dziecięca, szkic, sztuka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990CCCA0-B0B1-D672-884E-8E8EF1FAB4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5426" y="215867"/>
            <a:ext cx="9402233" cy="705167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09172759-258E-1202-7DDA-D170E3CAA59F}"/>
              </a:ext>
            </a:extLst>
          </p:cNvPr>
          <p:cNvSpPr txBox="1"/>
          <p:nvPr/>
        </p:nvSpPr>
        <p:spPr>
          <a:xfrm>
            <a:off x="377354" y="7195370"/>
            <a:ext cx="885698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100" dirty="0"/>
              <a:t>https://agnieszkasojka.pl/obrazkoterapia/3#&amp;gid=3&amp;pid=29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615258" y="2112952"/>
            <a:ext cx="7381920" cy="192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pl-PL" altLang="pl-PL" sz="5952" dirty="0"/>
              <a:t>Dziękuję Państwu za uwagę!</a:t>
            </a:r>
          </a:p>
        </p:txBody>
      </p:sp>
    </p:spTree>
    <p:extLst>
      <p:ext uri="{BB962C8B-B14F-4D97-AF65-F5344CB8AC3E}">
        <p14:creationId xmlns:p14="http://schemas.microsoft.com/office/powerpoint/2010/main" val="448416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B7B557-CE4B-754A-48F4-B0094116E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Plan prezentacji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72ECA48-70DE-90DD-FF70-AC65DD73B3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800" dirty="0"/>
              <a:t>Terytorium psychologiczne i intruzywność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800" dirty="0"/>
              <a:t>Pojęcie asertywności i jej elementy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800" dirty="0"/>
              <a:t>Test i interpretacja wyników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800" dirty="0"/>
              <a:t>Asertywność w przestrzeni fizycznej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800" dirty="0"/>
              <a:t>Trening asertywności - ćwiczenia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E49BCE4-4970-CAE8-FC51-0D857E0FCE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46552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Znalezione obrazy dla zapytania asertywnoÅÄ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300" y="208241"/>
            <a:ext cx="6645974" cy="5916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EAE22422-9D62-F933-E7AF-12425861B3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620" y="6516141"/>
            <a:ext cx="10691813" cy="19287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A4CA09-ECA8-70FF-E455-D35C43A96A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A810098-8ADB-BD30-89E3-B97531890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pl-PL" sz="4000" dirty="0"/>
              <a:t>Terytorium psychologiczne</a:t>
            </a:r>
          </a:p>
        </p:txBody>
      </p:sp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E9E37F79-8C0E-AD65-415E-C54667AFF0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7612351"/>
              </p:ext>
            </p:extLst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5493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Obraz znaleziony dla: Asertywność Kolorowanka">
            <a:extLst>
              <a:ext uri="{FF2B5EF4-FFF2-40B4-BE49-F238E27FC236}">
                <a16:creationId xmlns:a16="http://schemas.microsoft.com/office/drawing/2014/main" id="{BDCBD5F4-5570-71CA-7E9C-3EE343EEC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10939"/>
          <a:stretch>
            <a:fillRect/>
          </a:stretch>
        </p:blipFill>
        <p:spPr bwMode="auto">
          <a:xfrm>
            <a:off x="669925" y="10"/>
            <a:ext cx="6835775" cy="485932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rgbClr val="FFFFFF"/>
          </a:solidFill>
        </p:spPr>
      </p:pic>
      <p:sp>
        <p:nvSpPr>
          <p:cNvPr id="2" name="Prostokąt 1"/>
          <p:cNvSpPr/>
          <p:nvPr/>
        </p:nvSpPr>
        <p:spPr>
          <a:xfrm>
            <a:off x="3186113" y="5195719"/>
            <a:ext cx="6480176" cy="132042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defTabSz="1007943">
              <a:lnSpc>
                <a:spcPts val="35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pl-PL" sz="4000" b="1" dirty="0" err="1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Czym</a:t>
            </a:r>
            <a:r>
              <a:rPr lang="en-US" altLang="pl-PL" sz="4000" b="1" dirty="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jest </a:t>
            </a:r>
            <a:r>
              <a:rPr lang="en-US" altLang="pl-PL" sz="4000" b="1" dirty="0" err="1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asertywność</a:t>
            </a:r>
            <a:r>
              <a:rPr lang="en-US" altLang="pl-PL" sz="4000" b="1" dirty="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?</a:t>
            </a:r>
            <a:endParaRPr lang="en-US" sz="4000" b="1" dirty="0">
              <a:solidFill>
                <a:schemeClr val="tx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363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25525" y="899836"/>
            <a:ext cx="8640381" cy="1080001"/>
          </a:xfrm>
        </p:spPr>
        <p:txBody>
          <a:bodyPr anchor="t">
            <a:normAutofit/>
          </a:bodyPr>
          <a:lstStyle/>
          <a:p>
            <a:pPr>
              <a:defRPr/>
            </a:pPr>
            <a:r>
              <a:rPr lang="pl-PL" altLang="pl-PL" sz="4000" dirty="0"/>
              <a:t>Czym jest asertywność?</a:t>
            </a:r>
          </a:p>
        </p:txBody>
      </p:sp>
      <p:sp>
        <p:nvSpPr>
          <p:cNvPr id="11273" name="Slide Number Placeholder 3">
            <a:extLst>
              <a:ext uri="{FF2B5EF4-FFF2-40B4-BE49-F238E27FC236}">
                <a16:creationId xmlns:a16="http://schemas.microsoft.com/office/drawing/2014/main" id="{001A64AF-DBD9-5CF8-5CB6-54C7BF26F6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/>
          <a:lstStyle/>
          <a:p>
            <a:pPr>
              <a:spcAft>
                <a:spcPts val="600"/>
              </a:spcAft>
            </a:pPr>
            <a:fld id="{EB4015AA-59F6-416B-87A6-8E3D940284E2}" type="slidenum">
              <a:rPr lang="pl-PL" smtClean="0"/>
              <a:pPr>
                <a:spcAft>
                  <a:spcPts val="600"/>
                </a:spcAft>
              </a:pPr>
              <a:t>6</a:t>
            </a:fld>
            <a:endParaRPr lang="pl-PL"/>
          </a:p>
        </p:txBody>
      </p:sp>
      <p:graphicFrame>
        <p:nvGraphicFramePr>
          <p:cNvPr id="11269" name="Rectangle 3">
            <a:extLst>
              <a:ext uri="{FF2B5EF4-FFF2-40B4-BE49-F238E27FC236}">
                <a16:creationId xmlns:a16="http://schemas.microsoft.com/office/drawing/2014/main" id="{DBE69925-D463-AF24-32C2-0CE784589C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3063737"/>
              </p:ext>
            </p:extLst>
          </p:nvPr>
        </p:nvGraphicFramePr>
        <p:xfrm>
          <a:off x="1025907" y="1979837"/>
          <a:ext cx="8640382" cy="4680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2F3F5F5A-843E-1EC2-45DA-513A55060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</p:spPr>
        <p:txBody>
          <a:bodyPr>
            <a:normAutofit/>
          </a:bodyPr>
          <a:lstStyle/>
          <a:p>
            <a:r>
              <a:rPr lang="pl-PL" sz="4000" dirty="0"/>
              <a:t>Asertywność</a:t>
            </a:r>
            <a:endParaRPr lang="en-US" sz="4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F98A08E-2A2F-CB95-1CBD-C4749E380F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B4015AA-59F6-416B-87A6-8E3D940284E2}" type="slidenum">
              <a:rPr lang="pl-PL" sz="300" smtClean="0"/>
              <a:pPr>
                <a:lnSpc>
                  <a:spcPct val="90000"/>
                </a:lnSpc>
                <a:spcAft>
                  <a:spcPts val="600"/>
                </a:spcAft>
              </a:pPr>
              <a:t>7</a:t>
            </a:fld>
            <a:endParaRPr lang="pl-PL" sz="300"/>
          </a:p>
        </p:txBody>
      </p:sp>
      <p:graphicFrame>
        <p:nvGraphicFramePr>
          <p:cNvPr id="6" name="Symbol zastępczy zawartości 2">
            <a:extLst>
              <a:ext uri="{FF2B5EF4-FFF2-40B4-BE49-F238E27FC236}">
                <a16:creationId xmlns:a16="http://schemas.microsoft.com/office/drawing/2014/main" id="{6D956970-E495-E701-3EAD-E19735D325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0828934"/>
              </p:ext>
            </p:extLst>
          </p:nvPr>
        </p:nvGraphicFramePr>
        <p:xfrm>
          <a:off x="1025907" y="1979837"/>
          <a:ext cx="8640382" cy="4680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3946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0CC246B-2CE6-D237-5F2F-C7FC9DD0D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</a:t>
            </a:fld>
            <a:endParaRPr lang="pl-PL" dirty="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98498658-63C9-F447-076D-A54251FDB37B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08298431"/>
              </p:ext>
            </p:extLst>
          </p:nvPr>
        </p:nvGraphicFramePr>
        <p:xfrm>
          <a:off x="1025426" y="683493"/>
          <a:ext cx="878497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5451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</p:spPr>
        <p:txBody>
          <a:bodyPr anchor="t">
            <a:normAutofit/>
          </a:bodyPr>
          <a:lstStyle/>
          <a:p>
            <a:pPr eaLnBrk="1" hangingPunct="1">
              <a:defRPr/>
            </a:pPr>
            <a:r>
              <a:rPr lang="pl-PL" sz="4000" dirty="0"/>
              <a:t>Konsekwencje</a:t>
            </a:r>
          </a:p>
        </p:txBody>
      </p:sp>
      <p:pic>
        <p:nvPicPr>
          <p:cNvPr id="3074" name="Picture 2" descr="Obraz zawierający tekst, rysowanie, szkic, projekt graficzny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054B13FD-8FAC-3D84-F207-C2B3C373C3C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89431" y="1420189"/>
            <a:ext cx="5112568" cy="471929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079" name="Slide Number Placeholder 3">
            <a:extLst>
              <a:ext uri="{FF2B5EF4-FFF2-40B4-BE49-F238E27FC236}">
                <a16:creationId xmlns:a16="http://schemas.microsoft.com/office/drawing/2014/main" id="{2CD71707-5C5E-982B-75D1-966A1346B7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/>
          <a:lstStyle/>
          <a:p>
            <a:pPr>
              <a:spcAft>
                <a:spcPts val="600"/>
              </a:spcAft>
            </a:pPr>
            <a:fld id="{EB4015AA-59F6-416B-87A6-8E3D940284E2}" type="slidenum">
              <a:rPr lang="pl-PL" smtClean="0"/>
              <a:pPr>
                <a:spcAft>
                  <a:spcPts val="600"/>
                </a:spcAft>
              </a:pPr>
              <a:t>9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05B24288-BA1F-7F3C-AF80-B6B61DF2FFEE}"/>
              </a:ext>
            </a:extLst>
          </p:cNvPr>
          <p:cNvSpPr txBox="1"/>
          <p:nvPr/>
        </p:nvSpPr>
        <p:spPr>
          <a:xfrm>
            <a:off x="521370" y="6475173"/>
            <a:ext cx="88557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/>
              <a:t>https://agnieszkasojka.pl/obrazkoterapia/2#&amp;gid=2&amp;pid=14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392</TotalTime>
  <Words>202</Words>
  <Application>Microsoft Office PowerPoint</Application>
  <PresentationFormat>Niestandardowy</PresentationFormat>
  <Paragraphs>50</Paragraphs>
  <Slides>16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21" baseType="lpstr">
      <vt:lpstr>Arial</vt:lpstr>
      <vt:lpstr>Calibri</vt:lpstr>
      <vt:lpstr>Open Sans</vt:lpstr>
      <vt:lpstr>Wingdings</vt:lpstr>
      <vt:lpstr>Motyw pakietu Office</vt:lpstr>
      <vt:lpstr>Asertywność</vt:lpstr>
      <vt:lpstr>Plan prezentacji</vt:lpstr>
      <vt:lpstr>Prezentacja programu PowerPoint</vt:lpstr>
      <vt:lpstr>Terytorium psychologiczne</vt:lpstr>
      <vt:lpstr>Prezentacja programu PowerPoint</vt:lpstr>
      <vt:lpstr>Czym jest asertywność?</vt:lpstr>
      <vt:lpstr>Asertywność</vt:lpstr>
      <vt:lpstr>Prezentacja programu PowerPoint</vt:lpstr>
      <vt:lpstr>Konsekwencje</vt:lpstr>
      <vt:lpstr>Antyasertywne wzorce myślenia</vt:lpstr>
      <vt:lpstr>Test - kwestionariusz autopercepcji </vt:lpstr>
      <vt:lpstr>Prezentacja programu PowerPoint</vt:lpstr>
      <vt:lpstr>Asertywność w przestrzeni fizycznej</vt:lpstr>
      <vt:lpstr>Zapraszam do wykonania ćwiczeń z treningu asertywności. 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Agnieszka Florczak</cp:lastModifiedBy>
  <cp:revision>15</cp:revision>
  <dcterms:created xsi:type="dcterms:W3CDTF">2022-06-22T09:40:44Z</dcterms:created>
  <dcterms:modified xsi:type="dcterms:W3CDTF">2025-05-18T19:42:05Z</dcterms:modified>
</cp:coreProperties>
</file>